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85" r:id="rId2"/>
    <p:sldId id="257" r:id="rId3"/>
    <p:sldId id="287" r:id="rId4"/>
    <p:sldId id="273" r:id="rId5"/>
    <p:sldId id="264" r:id="rId6"/>
    <p:sldId id="265" r:id="rId7"/>
    <p:sldId id="266" r:id="rId8"/>
    <p:sldId id="267" r:id="rId9"/>
    <p:sldId id="282" r:id="rId10"/>
    <p:sldId id="289" r:id="rId11"/>
    <p:sldId id="292" r:id="rId12"/>
    <p:sldId id="291" r:id="rId13"/>
    <p:sldId id="284" r:id="rId14"/>
    <p:sldId id="268" r:id="rId15"/>
    <p:sldId id="294" r:id="rId16"/>
    <p:sldId id="288" r:id="rId17"/>
    <p:sldId id="269" r:id="rId18"/>
    <p:sldId id="296" r:id="rId19"/>
    <p:sldId id="270" r:id="rId20"/>
    <p:sldId id="272" r:id="rId21"/>
    <p:sldId id="277" r:id="rId22"/>
    <p:sldId id="283" r:id="rId23"/>
    <p:sldId id="260" r:id="rId24"/>
    <p:sldId id="262" r:id="rId25"/>
    <p:sldId id="263" r:id="rId26"/>
    <p:sldId id="290" r:id="rId27"/>
    <p:sldId id="281" r:id="rId28"/>
    <p:sldId id="274" r:id="rId29"/>
    <p:sldId id="275" r:id="rId30"/>
    <p:sldId id="276" r:id="rId31"/>
  </p:sldIdLst>
  <p:sldSz cx="9906000" cy="6858000" type="A4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000"/>
    <a:srgbClr val="00CC66"/>
    <a:srgbClr val="FFFF00"/>
    <a:srgbClr val="FF5050"/>
    <a:srgbClr val="FF0066"/>
    <a:srgbClr val="FFFF66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7996" autoAdjust="0"/>
    <p:restoredTop sz="98566" autoAdjust="0"/>
  </p:normalViewPr>
  <p:slideViewPr>
    <p:cSldViewPr>
      <p:cViewPr varScale="1">
        <p:scale>
          <a:sx n="63" d="100"/>
          <a:sy n="63" d="100"/>
        </p:scale>
        <p:origin x="-114" y="-240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4224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CF8339B-DA03-4E96-87F2-80DABA219F0A}" type="datetimeFigureOut">
              <a:rPr lang="en-US"/>
              <a:pPr>
                <a:defRPr/>
              </a:pPr>
              <a:t>08/04/2019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4E845CA-4E41-40F2-81AB-26AF366A28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2BB04-813B-41EA-AFF8-C1446CCBE98D}" type="datetimeFigureOut">
              <a:rPr lang="en-US"/>
              <a:pPr>
                <a:defRPr/>
              </a:pPr>
              <a:t>08/04/2019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E7305-E4D2-4122-823A-0C1FE26021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02BF5-2C10-4C19-8465-A6AE4C25E83C}" type="datetimeFigureOut">
              <a:rPr lang="en-US"/>
              <a:pPr>
                <a:defRPr/>
              </a:pPr>
              <a:t>08/04/2019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E8BF15-135E-452D-BE67-B9972987CA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703A1-9D05-4464-88C1-E20622B90C99}" type="datetimeFigureOut">
              <a:rPr lang="en-US"/>
              <a:pPr>
                <a:defRPr/>
              </a:pPr>
              <a:t>08/04/2019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EE2D9-4BA0-428B-BA49-92E97EAEF8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CF243-1613-41F3-A69D-4502E38773A4}" type="datetimeFigureOut">
              <a:rPr lang="en-US"/>
              <a:pPr>
                <a:defRPr/>
              </a:pPr>
              <a:t>08/04/2019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E4713-E345-46BD-A7D3-3544644800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969E6-359C-4652-BEA5-682D855DB485}" type="datetimeFigureOut">
              <a:rPr lang="en-US"/>
              <a:pPr>
                <a:defRPr/>
              </a:pPr>
              <a:t>08/04/2019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1CB06-93D9-49B0-BBC3-65BE8A7EA1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3F11A7-2F58-42E0-ACB5-0F467392798D}" type="datetimeFigureOut">
              <a:rPr lang="en-US"/>
              <a:pPr>
                <a:defRPr/>
              </a:pPr>
              <a:t>08/04/2019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A60BE-12A7-4AEA-A17A-C3304C3180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32B14-664D-4000-981E-93EECF34FFA5}" type="datetimeFigureOut">
              <a:rPr lang="en-US"/>
              <a:pPr>
                <a:defRPr/>
              </a:pPr>
              <a:t>08/04/2019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611259-3E64-4A42-8B21-FCF329258E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7FEB2-D199-418E-9D22-738EE3BC36FC}" type="datetimeFigureOut">
              <a:rPr lang="en-US"/>
              <a:pPr>
                <a:defRPr/>
              </a:pPr>
              <a:t>08/04/2019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EA7008-B6B7-4473-8641-BB17B7E978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6D4E9A-297A-47CC-A7E8-5294C553940D}" type="datetimeFigureOut">
              <a:rPr lang="en-US"/>
              <a:pPr>
                <a:defRPr/>
              </a:pPr>
              <a:t>08/04/2019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68599-6A93-4C8C-8CA6-A36D0F4D3B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83DAD-0085-4310-B31F-6AE88899B623}" type="datetimeFigureOut">
              <a:rPr lang="en-US"/>
              <a:pPr>
                <a:defRPr/>
              </a:pPr>
              <a:t>08/04/2019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1B5BBD-1610-41B2-A460-02E1D00291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0A0EF-821E-462C-AD3C-D781E133ADB5}" type="datetimeFigureOut">
              <a:rPr lang="en-US"/>
              <a:pPr>
                <a:defRPr/>
              </a:pPr>
              <a:t>08/04/2019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E9F2B-AB25-4BD5-95CE-FFD90EEDFB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6077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E:\Pramod\Jeet Sir Presentation\curves-blue-and-white-half-circle-backgrounds-powerpoint.jpg"/>
          <p:cNvPicPr>
            <a:picLocks noChangeAspect="1" noChangeArrowheads="1"/>
          </p:cNvPicPr>
          <p:nvPr userDrawn="1"/>
        </p:nvPicPr>
        <p:blipFill>
          <a:blip r:embed="rId13">
            <a:lum bright="30000" contrast="-30000"/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6B724D1-EB52-4B66-9EF3-99A3669FCC40}" type="datetimeFigureOut">
              <a:rPr lang="en-US"/>
              <a:pPr>
                <a:defRPr/>
              </a:pPr>
              <a:t>08/04/2019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CA022BF-B791-4EDC-945F-3A5A9C6A1E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13" Type="http://schemas.openxmlformats.org/officeDocument/2006/relationships/image" Target="../media/image70.jpeg"/><Relationship Id="rId18" Type="http://schemas.openxmlformats.org/officeDocument/2006/relationships/image" Target="../media/image75.jpeg"/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12" Type="http://schemas.openxmlformats.org/officeDocument/2006/relationships/image" Target="../media/image69.jpeg"/><Relationship Id="rId17" Type="http://schemas.openxmlformats.org/officeDocument/2006/relationships/image" Target="../media/image74.jpeg"/><Relationship Id="rId2" Type="http://schemas.openxmlformats.org/officeDocument/2006/relationships/image" Target="../media/image59.jpeg"/><Relationship Id="rId16" Type="http://schemas.openxmlformats.org/officeDocument/2006/relationships/image" Target="../media/image73.jpeg"/><Relationship Id="rId20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11" Type="http://schemas.openxmlformats.org/officeDocument/2006/relationships/image" Target="../media/image68.jpeg"/><Relationship Id="rId5" Type="http://schemas.openxmlformats.org/officeDocument/2006/relationships/image" Target="../media/image62.jpeg"/><Relationship Id="rId15" Type="http://schemas.openxmlformats.org/officeDocument/2006/relationships/image" Target="../media/image72.jpeg"/><Relationship Id="rId10" Type="http://schemas.openxmlformats.org/officeDocument/2006/relationships/image" Target="../media/image67.jpeg"/><Relationship Id="rId19" Type="http://schemas.openxmlformats.org/officeDocument/2006/relationships/image" Target="../media/image76.jpeg"/><Relationship Id="rId4" Type="http://schemas.openxmlformats.org/officeDocument/2006/relationships/image" Target="../media/image61.jpeg"/><Relationship Id="rId9" Type="http://schemas.openxmlformats.org/officeDocument/2006/relationships/image" Target="../media/image66.jpeg"/><Relationship Id="rId14" Type="http://schemas.openxmlformats.org/officeDocument/2006/relationships/image" Target="../media/image7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13" Type="http://schemas.openxmlformats.org/officeDocument/2006/relationships/image" Target="../media/image89.jpeg"/><Relationship Id="rId3" Type="http://schemas.openxmlformats.org/officeDocument/2006/relationships/image" Target="../media/image79.jpeg"/><Relationship Id="rId7" Type="http://schemas.openxmlformats.org/officeDocument/2006/relationships/image" Target="../media/image83.jpeg"/><Relationship Id="rId12" Type="http://schemas.openxmlformats.org/officeDocument/2006/relationships/image" Target="../media/image88.jpeg"/><Relationship Id="rId2" Type="http://schemas.openxmlformats.org/officeDocument/2006/relationships/image" Target="../media/image78.jpeg"/><Relationship Id="rId16" Type="http://schemas.openxmlformats.org/officeDocument/2006/relationships/image" Target="../media/image9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jpeg"/><Relationship Id="rId11" Type="http://schemas.openxmlformats.org/officeDocument/2006/relationships/image" Target="../media/image87.jpeg"/><Relationship Id="rId5" Type="http://schemas.openxmlformats.org/officeDocument/2006/relationships/image" Target="../media/image81.jpeg"/><Relationship Id="rId15" Type="http://schemas.openxmlformats.org/officeDocument/2006/relationships/image" Target="../media/image91.jpeg"/><Relationship Id="rId10" Type="http://schemas.openxmlformats.org/officeDocument/2006/relationships/image" Target="../media/image86.jpeg"/><Relationship Id="rId4" Type="http://schemas.openxmlformats.org/officeDocument/2006/relationships/image" Target="../media/image80.jpeg"/><Relationship Id="rId9" Type="http://schemas.openxmlformats.org/officeDocument/2006/relationships/image" Target="../media/image85.jpeg"/><Relationship Id="rId14" Type="http://schemas.openxmlformats.org/officeDocument/2006/relationships/image" Target="../media/image9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jpeg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jpeg"/><Relationship Id="rId13" Type="http://schemas.openxmlformats.org/officeDocument/2006/relationships/image" Target="../media/image109.jpeg"/><Relationship Id="rId18" Type="http://schemas.openxmlformats.org/officeDocument/2006/relationships/image" Target="../media/image114.jpeg"/><Relationship Id="rId26" Type="http://schemas.openxmlformats.org/officeDocument/2006/relationships/image" Target="../media/image122.jpeg"/><Relationship Id="rId39" Type="http://schemas.openxmlformats.org/officeDocument/2006/relationships/image" Target="../media/image135.jpeg"/><Relationship Id="rId3" Type="http://schemas.openxmlformats.org/officeDocument/2006/relationships/image" Target="../media/image99.jpeg"/><Relationship Id="rId21" Type="http://schemas.openxmlformats.org/officeDocument/2006/relationships/image" Target="../media/image117.jpeg"/><Relationship Id="rId34" Type="http://schemas.openxmlformats.org/officeDocument/2006/relationships/image" Target="../media/image130.jpeg"/><Relationship Id="rId42" Type="http://schemas.openxmlformats.org/officeDocument/2006/relationships/image" Target="../media/image138.jpeg"/><Relationship Id="rId7" Type="http://schemas.openxmlformats.org/officeDocument/2006/relationships/image" Target="../media/image103.jpeg"/><Relationship Id="rId12" Type="http://schemas.openxmlformats.org/officeDocument/2006/relationships/image" Target="../media/image108.jpeg"/><Relationship Id="rId17" Type="http://schemas.openxmlformats.org/officeDocument/2006/relationships/image" Target="../media/image113.jpeg"/><Relationship Id="rId25" Type="http://schemas.openxmlformats.org/officeDocument/2006/relationships/image" Target="../media/image121.jpeg"/><Relationship Id="rId33" Type="http://schemas.openxmlformats.org/officeDocument/2006/relationships/image" Target="../media/image129.jpeg"/><Relationship Id="rId38" Type="http://schemas.openxmlformats.org/officeDocument/2006/relationships/image" Target="../media/image134.jpeg"/><Relationship Id="rId2" Type="http://schemas.openxmlformats.org/officeDocument/2006/relationships/image" Target="../media/image98.png"/><Relationship Id="rId16" Type="http://schemas.openxmlformats.org/officeDocument/2006/relationships/image" Target="../media/image112.jpeg"/><Relationship Id="rId20" Type="http://schemas.openxmlformats.org/officeDocument/2006/relationships/image" Target="../media/image116.jpeg"/><Relationship Id="rId29" Type="http://schemas.openxmlformats.org/officeDocument/2006/relationships/image" Target="../media/image125.jpeg"/><Relationship Id="rId41" Type="http://schemas.openxmlformats.org/officeDocument/2006/relationships/image" Target="../media/image13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2.jpeg"/><Relationship Id="rId11" Type="http://schemas.openxmlformats.org/officeDocument/2006/relationships/image" Target="../media/image107.jpeg"/><Relationship Id="rId24" Type="http://schemas.openxmlformats.org/officeDocument/2006/relationships/image" Target="../media/image120.jpeg"/><Relationship Id="rId32" Type="http://schemas.openxmlformats.org/officeDocument/2006/relationships/image" Target="../media/image128.jpeg"/><Relationship Id="rId37" Type="http://schemas.openxmlformats.org/officeDocument/2006/relationships/image" Target="../media/image133.jpeg"/><Relationship Id="rId40" Type="http://schemas.openxmlformats.org/officeDocument/2006/relationships/image" Target="../media/image136.jpeg"/><Relationship Id="rId5" Type="http://schemas.openxmlformats.org/officeDocument/2006/relationships/image" Target="../media/image101.jpeg"/><Relationship Id="rId15" Type="http://schemas.openxmlformats.org/officeDocument/2006/relationships/image" Target="../media/image111.jpeg"/><Relationship Id="rId23" Type="http://schemas.openxmlformats.org/officeDocument/2006/relationships/image" Target="../media/image119.jpeg"/><Relationship Id="rId28" Type="http://schemas.openxmlformats.org/officeDocument/2006/relationships/image" Target="../media/image124.jpeg"/><Relationship Id="rId36" Type="http://schemas.openxmlformats.org/officeDocument/2006/relationships/image" Target="../media/image132.jpeg"/><Relationship Id="rId10" Type="http://schemas.openxmlformats.org/officeDocument/2006/relationships/image" Target="../media/image106.jpeg"/><Relationship Id="rId19" Type="http://schemas.openxmlformats.org/officeDocument/2006/relationships/image" Target="../media/image115.jpeg"/><Relationship Id="rId31" Type="http://schemas.openxmlformats.org/officeDocument/2006/relationships/image" Target="../media/image127.jpeg"/><Relationship Id="rId4" Type="http://schemas.openxmlformats.org/officeDocument/2006/relationships/image" Target="../media/image100.jpeg"/><Relationship Id="rId9" Type="http://schemas.openxmlformats.org/officeDocument/2006/relationships/image" Target="../media/image105.jpeg"/><Relationship Id="rId14" Type="http://schemas.openxmlformats.org/officeDocument/2006/relationships/image" Target="../media/image110.jpeg"/><Relationship Id="rId22" Type="http://schemas.openxmlformats.org/officeDocument/2006/relationships/image" Target="../media/image118.jpeg"/><Relationship Id="rId27" Type="http://schemas.openxmlformats.org/officeDocument/2006/relationships/image" Target="../media/image123.jpeg"/><Relationship Id="rId30" Type="http://schemas.openxmlformats.org/officeDocument/2006/relationships/image" Target="../media/image126.jpeg"/><Relationship Id="rId35" Type="http://schemas.openxmlformats.org/officeDocument/2006/relationships/image" Target="../media/image13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jpeg"/><Relationship Id="rId13" Type="http://schemas.openxmlformats.org/officeDocument/2006/relationships/image" Target="../media/image151.jpeg"/><Relationship Id="rId18" Type="http://schemas.openxmlformats.org/officeDocument/2006/relationships/image" Target="../media/image156.jpeg"/><Relationship Id="rId26" Type="http://schemas.openxmlformats.org/officeDocument/2006/relationships/image" Target="../media/image164.jpeg"/><Relationship Id="rId39" Type="http://schemas.openxmlformats.org/officeDocument/2006/relationships/image" Target="../media/image177.jpeg"/><Relationship Id="rId3" Type="http://schemas.openxmlformats.org/officeDocument/2006/relationships/image" Target="../media/image141.jpeg"/><Relationship Id="rId21" Type="http://schemas.openxmlformats.org/officeDocument/2006/relationships/image" Target="../media/image159.jpeg"/><Relationship Id="rId34" Type="http://schemas.openxmlformats.org/officeDocument/2006/relationships/image" Target="../media/image172.jpeg"/><Relationship Id="rId7" Type="http://schemas.openxmlformats.org/officeDocument/2006/relationships/image" Target="../media/image145.jpeg"/><Relationship Id="rId12" Type="http://schemas.openxmlformats.org/officeDocument/2006/relationships/image" Target="../media/image150.jpeg"/><Relationship Id="rId17" Type="http://schemas.openxmlformats.org/officeDocument/2006/relationships/image" Target="../media/image155.jpeg"/><Relationship Id="rId25" Type="http://schemas.openxmlformats.org/officeDocument/2006/relationships/image" Target="../media/image163.jpeg"/><Relationship Id="rId33" Type="http://schemas.openxmlformats.org/officeDocument/2006/relationships/image" Target="../media/image171.jpeg"/><Relationship Id="rId38" Type="http://schemas.openxmlformats.org/officeDocument/2006/relationships/image" Target="../media/image176.jpeg"/><Relationship Id="rId2" Type="http://schemas.openxmlformats.org/officeDocument/2006/relationships/image" Target="../media/image140.jpeg"/><Relationship Id="rId16" Type="http://schemas.openxmlformats.org/officeDocument/2006/relationships/image" Target="../media/image154.jpeg"/><Relationship Id="rId20" Type="http://schemas.openxmlformats.org/officeDocument/2006/relationships/image" Target="../media/image158.jpeg"/><Relationship Id="rId29" Type="http://schemas.openxmlformats.org/officeDocument/2006/relationships/image" Target="../media/image16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4.jpeg"/><Relationship Id="rId11" Type="http://schemas.openxmlformats.org/officeDocument/2006/relationships/image" Target="../media/image149.jpeg"/><Relationship Id="rId24" Type="http://schemas.openxmlformats.org/officeDocument/2006/relationships/image" Target="../media/image162.jpeg"/><Relationship Id="rId32" Type="http://schemas.openxmlformats.org/officeDocument/2006/relationships/image" Target="../media/image170.jpeg"/><Relationship Id="rId37" Type="http://schemas.openxmlformats.org/officeDocument/2006/relationships/image" Target="../media/image175.jpeg"/><Relationship Id="rId5" Type="http://schemas.openxmlformats.org/officeDocument/2006/relationships/image" Target="../media/image143.jpeg"/><Relationship Id="rId15" Type="http://schemas.openxmlformats.org/officeDocument/2006/relationships/image" Target="../media/image153.jpeg"/><Relationship Id="rId23" Type="http://schemas.openxmlformats.org/officeDocument/2006/relationships/image" Target="../media/image161.jpeg"/><Relationship Id="rId28" Type="http://schemas.openxmlformats.org/officeDocument/2006/relationships/image" Target="../media/image166.jpeg"/><Relationship Id="rId36" Type="http://schemas.openxmlformats.org/officeDocument/2006/relationships/image" Target="../media/image174.jpeg"/><Relationship Id="rId10" Type="http://schemas.openxmlformats.org/officeDocument/2006/relationships/image" Target="../media/image148.jpeg"/><Relationship Id="rId19" Type="http://schemas.openxmlformats.org/officeDocument/2006/relationships/image" Target="../media/image157.jpeg"/><Relationship Id="rId31" Type="http://schemas.openxmlformats.org/officeDocument/2006/relationships/image" Target="../media/image169.jpeg"/><Relationship Id="rId4" Type="http://schemas.openxmlformats.org/officeDocument/2006/relationships/image" Target="../media/image142.jpeg"/><Relationship Id="rId9" Type="http://schemas.openxmlformats.org/officeDocument/2006/relationships/image" Target="../media/image147.jpeg"/><Relationship Id="rId14" Type="http://schemas.openxmlformats.org/officeDocument/2006/relationships/image" Target="../media/image152.jpeg"/><Relationship Id="rId22" Type="http://schemas.openxmlformats.org/officeDocument/2006/relationships/image" Target="../media/image160.jpeg"/><Relationship Id="rId27" Type="http://schemas.openxmlformats.org/officeDocument/2006/relationships/image" Target="../media/image165.jpeg"/><Relationship Id="rId30" Type="http://schemas.openxmlformats.org/officeDocument/2006/relationships/image" Target="../media/image168.jpeg"/><Relationship Id="rId35" Type="http://schemas.openxmlformats.org/officeDocument/2006/relationships/image" Target="../media/image173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jpeg"/><Relationship Id="rId18" Type="http://schemas.openxmlformats.org/officeDocument/2006/relationships/image" Target="../media/image20.jpeg"/><Relationship Id="rId26" Type="http://schemas.openxmlformats.org/officeDocument/2006/relationships/image" Target="../media/image28.jpeg"/><Relationship Id="rId3" Type="http://schemas.openxmlformats.org/officeDocument/2006/relationships/image" Target="../media/image5.jpeg"/><Relationship Id="rId21" Type="http://schemas.openxmlformats.org/officeDocument/2006/relationships/image" Target="../media/image23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17" Type="http://schemas.openxmlformats.org/officeDocument/2006/relationships/image" Target="../media/image19.jpeg"/><Relationship Id="rId25" Type="http://schemas.openxmlformats.org/officeDocument/2006/relationships/image" Target="../media/image27.jpeg"/><Relationship Id="rId2" Type="http://schemas.openxmlformats.org/officeDocument/2006/relationships/image" Target="../media/image4.jpeg"/><Relationship Id="rId16" Type="http://schemas.openxmlformats.org/officeDocument/2006/relationships/image" Target="../media/image18.jpeg"/><Relationship Id="rId20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24" Type="http://schemas.openxmlformats.org/officeDocument/2006/relationships/image" Target="../media/image26.jpeg"/><Relationship Id="rId5" Type="http://schemas.openxmlformats.org/officeDocument/2006/relationships/image" Target="../media/image7.jpeg"/><Relationship Id="rId15" Type="http://schemas.openxmlformats.org/officeDocument/2006/relationships/image" Target="../media/image17.jpeg"/><Relationship Id="rId23" Type="http://schemas.openxmlformats.org/officeDocument/2006/relationships/image" Target="../media/image25.jpeg"/><Relationship Id="rId10" Type="http://schemas.openxmlformats.org/officeDocument/2006/relationships/image" Target="../media/image12.jpeg"/><Relationship Id="rId19" Type="http://schemas.openxmlformats.org/officeDocument/2006/relationships/image" Target="../media/image21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Relationship Id="rId14" Type="http://schemas.openxmlformats.org/officeDocument/2006/relationships/image" Target="../media/image16.jpeg"/><Relationship Id="rId22" Type="http://schemas.openxmlformats.org/officeDocument/2006/relationships/image" Target="../media/image2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13" Type="http://schemas.openxmlformats.org/officeDocument/2006/relationships/image" Target="../media/image40.jpeg"/><Relationship Id="rId18" Type="http://schemas.openxmlformats.org/officeDocument/2006/relationships/image" Target="../media/image45.jpeg"/><Relationship Id="rId26" Type="http://schemas.openxmlformats.org/officeDocument/2006/relationships/image" Target="../media/image53.jpeg"/><Relationship Id="rId3" Type="http://schemas.openxmlformats.org/officeDocument/2006/relationships/image" Target="../media/image30.jpeg"/><Relationship Id="rId21" Type="http://schemas.openxmlformats.org/officeDocument/2006/relationships/image" Target="../media/image48.jpeg"/><Relationship Id="rId7" Type="http://schemas.openxmlformats.org/officeDocument/2006/relationships/image" Target="../media/image34.jpeg"/><Relationship Id="rId12" Type="http://schemas.openxmlformats.org/officeDocument/2006/relationships/image" Target="../media/image39.jpeg"/><Relationship Id="rId17" Type="http://schemas.openxmlformats.org/officeDocument/2006/relationships/image" Target="../media/image44.jpeg"/><Relationship Id="rId25" Type="http://schemas.openxmlformats.org/officeDocument/2006/relationships/image" Target="../media/image52.jpeg"/><Relationship Id="rId2" Type="http://schemas.openxmlformats.org/officeDocument/2006/relationships/image" Target="../media/image29.jpeg"/><Relationship Id="rId16" Type="http://schemas.openxmlformats.org/officeDocument/2006/relationships/image" Target="../media/image43.jpeg"/><Relationship Id="rId20" Type="http://schemas.openxmlformats.org/officeDocument/2006/relationships/image" Target="../media/image47.jpeg"/><Relationship Id="rId29" Type="http://schemas.openxmlformats.org/officeDocument/2006/relationships/image" Target="../media/image5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jpeg"/><Relationship Id="rId11" Type="http://schemas.openxmlformats.org/officeDocument/2006/relationships/image" Target="../media/image38.jpeg"/><Relationship Id="rId24" Type="http://schemas.openxmlformats.org/officeDocument/2006/relationships/image" Target="../media/image51.jpeg"/><Relationship Id="rId5" Type="http://schemas.openxmlformats.org/officeDocument/2006/relationships/image" Target="../media/image32.jpeg"/><Relationship Id="rId15" Type="http://schemas.openxmlformats.org/officeDocument/2006/relationships/image" Target="../media/image42.jpeg"/><Relationship Id="rId23" Type="http://schemas.openxmlformats.org/officeDocument/2006/relationships/image" Target="../media/image50.jpeg"/><Relationship Id="rId28" Type="http://schemas.openxmlformats.org/officeDocument/2006/relationships/image" Target="../media/image55.jpeg"/><Relationship Id="rId10" Type="http://schemas.openxmlformats.org/officeDocument/2006/relationships/image" Target="../media/image37.jpeg"/><Relationship Id="rId19" Type="http://schemas.openxmlformats.org/officeDocument/2006/relationships/image" Target="../media/image46.jpeg"/><Relationship Id="rId31" Type="http://schemas.openxmlformats.org/officeDocument/2006/relationships/image" Target="../media/image58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Relationship Id="rId14" Type="http://schemas.openxmlformats.org/officeDocument/2006/relationships/image" Target="../media/image41.jpeg"/><Relationship Id="rId22" Type="http://schemas.openxmlformats.org/officeDocument/2006/relationships/image" Target="../media/image49.jpeg"/><Relationship Id="rId27" Type="http://schemas.openxmlformats.org/officeDocument/2006/relationships/image" Target="../media/image54.jpeg"/><Relationship Id="rId30" Type="http://schemas.openxmlformats.org/officeDocument/2006/relationships/image" Target="../media/image5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Pramod\Jeet Sir Presentation\background_color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3" descr="E:\Pramod\Jeet Sir Presentation\Only sir n choreography-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9123" y="-89472"/>
            <a:ext cx="10170160" cy="7040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6"/>
          <p:cNvSpPr/>
          <p:nvPr/>
        </p:nvSpPr>
        <p:spPr>
          <a:xfrm rot="398002">
            <a:off x="-52126" y="2808172"/>
            <a:ext cx="3591608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600" b="1" dirty="0">
                <a:ln w="18415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CHOREOGRAPHER</a:t>
            </a:r>
          </a:p>
        </p:txBody>
      </p:sp>
      <p:sp>
        <p:nvSpPr>
          <p:cNvPr id="8" name="Rectangle 7"/>
          <p:cNvSpPr/>
          <p:nvPr/>
        </p:nvSpPr>
        <p:spPr>
          <a:xfrm rot="180000">
            <a:off x="105049" y="3499908"/>
            <a:ext cx="3231975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dirty="0">
                <a:ln w="18415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JEET SINGH</a:t>
            </a:r>
          </a:p>
        </p:txBody>
      </p:sp>
      <p:sp>
        <p:nvSpPr>
          <p:cNvPr id="9" name="Rectangle 8"/>
          <p:cNvSpPr/>
          <p:nvPr/>
        </p:nvSpPr>
        <p:spPr>
          <a:xfrm>
            <a:off x="679988" y="4378945"/>
            <a:ext cx="1962396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3200" b="1" dirty="0">
                <a:ln w="18415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PROFILE</a:t>
            </a:r>
            <a:endParaRPr lang="en-US" sz="2600" b="1" dirty="0">
              <a:ln w="18415" cmpd="sng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F:\PHOTOS\MOVIES DONE BY JEET SINGH\CALAPOR\CALAPO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342184">
            <a:off x="69850" y="3879850"/>
            <a:ext cx="1614488" cy="137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17" descr="F:\PHOTOS\MOVIES DONE BY JEET SINGH\CHAKRADHAAR\DON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13700" y="3276600"/>
            <a:ext cx="18923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16" descr="F:\PHOTOS\MOVIES DONE BY JEET SINGH\CHAKRADHAAR\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78500" y="4953000"/>
            <a:ext cx="41275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3" descr="F:\PHOTOS\MOVIES DONE BY JEET SINGH\CALAPOR\CALAPOR 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48575" y="0"/>
            <a:ext cx="225742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4" descr="F:\PHOTOS\MOVIES DONE BY JEET SINGH\CALAPOR\CALAPOR 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321945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11" descr="F:\PHOTOS\MOVIES DONE BY JEET SINGH\CALAPOR\CALAPOR 1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4876800"/>
            <a:ext cx="2319338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18" descr="F:\PHOTOS\MOVIES DONE BY JEET SINGH\JATT BOYS\JATT BOYS PUTT JATTAN DE 5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11400" y="4724400"/>
            <a:ext cx="34671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3" name="Picture 19" descr="F:\PHOTOS\MOVIES DONE BY JEET SINGH\JATT BOYS\JATT BOYS PUTT JATTAN DE 10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403350" y="3429000"/>
            <a:ext cx="2905125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4" name="Picture 20" descr="F:\PHOTOS\MOVIES DONE BY JEET SINGH\JATT BOYS\JATT BOYS PUTT JATTAN DE 12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412038" y="1600200"/>
            <a:ext cx="2493962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5" name="Picture 23" descr="F:\PHOTOS\MOVIES DONE BY JEET SINGH\WILL YOU MARRY ME\297867_10150321611926585_1852876950_n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695950" y="3276600"/>
            <a:ext cx="2476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6" name="Picture 22" descr="F:\PHOTOS\MOVIES DONE BY JEET SINGH\JATT BOYS\JATT BOYS PUTT JATTAN DE 18 COPY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467100" y="3276600"/>
            <a:ext cx="2393950" cy="147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7" name="Picture 24" descr="M:\MOVIES DONE BY JEET SINGH\WILL YOU MARRY ME\will7212_1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889250" y="2209800"/>
            <a:ext cx="3119438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8" name="Picture 27" descr="M:\MOVIES DONE BY JEET SINGH\DAHEK\dahek41538e64oe5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971800" y="0"/>
            <a:ext cx="2219325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9" name="Picture 28" descr="M:\MOVIES DONE BY JEET SINGH\DAHEK\15Nov2010121108dahek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695950" y="4894263"/>
            <a:ext cx="1155700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0" name="Picture 29" descr="M:\MOVIES DONE BY JEET SINGH\DAHEK\Dahek.jpg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1403350" y="2133600"/>
            <a:ext cx="14859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1" name="Picture 30" descr="M:\MOVIES DONE BY JEET SINGH\DAHEK\Dahek___A_Restless_Mind_DVDUS.jpg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3219450" y="1219200"/>
            <a:ext cx="2116138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2" name="Picture 31" descr="M:\MOVIES DONE BY JEET SINGH\“AAMAIT ASAL EEMAIT KUSAL”\20120504-Aamait_Asal_Eemait_Kusal.jpg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0" y="2133600"/>
            <a:ext cx="158591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3" name="Picture 32" descr="M:\MOVIES DONE BY JEET SINGH\“AAMAIT ASAL EEMAIT KUSAL”\maxresdefault.jpg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5200650" y="0"/>
            <a:ext cx="25590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4" name="Picture 25" descr="M:\MOVIES DONE BY JEET SINGH\WILL YOU MARRY ME\Will-You-Marry-Me-Poster.jpg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5943600" y="990600"/>
            <a:ext cx="163195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 rot="20400769">
            <a:off x="438150" y="2590800"/>
            <a:ext cx="8915400" cy="1143000"/>
          </a:xfrm>
          <a:solidFill>
            <a:srgbClr val="FFFFFF">
              <a:alpha val="32000"/>
            </a:srgbClr>
          </a:solidFill>
        </p:spPr>
        <p:txBody>
          <a:bodyPr/>
          <a:lstStyle/>
          <a:p>
            <a:pPr>
              <a:defRPr/>
            </a:pPr>
            <a:r>
              <a:rPr lang="en-US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MOVIE SONGS CHOREOGRAPHED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495300" y="1066800"/>
            <a:ext cx="8915400" cy="5562600"/>
          </a:xfrm>
        </p:spPr>
        <p:txBody>
          <a:bodyPr/>
          <a:lstStyle/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SONGS FROM BHAGWA (UNRELEASED HINDI MOVIE) 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SONGS FROM KIRAYEDAAR (UNRELEASED HINDI MOVIE) 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SONG “ULAHE ABORE” FROM THE UNDERWORLD (AASAMI MOVIE) 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DIFFERENT SEQUENCES OF MOVIE “ANTARDHWANI” – MOVIE BY A K BIR (UNRELEASE)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SONGS FROM TU TITHE AASAVE (MARATHI MOVIE)</a:t>
            </a:r>
          </a:p>
          <a:p>
            <a:pPr marL="1368425" lvl="2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+mj-lt"/>
              <a:buAutoNum type="alphaLcParenR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SUR HE NAVE</a:t>
            </a:r>
          </a:p>
          <a:p>
            <a:pPr marL="1368425" lvl="2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+mj-lt"/>
              <a:buAutoNum type="alphaLcParenR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 TITHE AASAVE</a:t>
            </a:r>
          </a:p>
          <a:p>
            <a:pPr marL="1368425" lvl="2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+mj-lt"/>
              <a:buAutoNum type="alphaLcParenR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DARA GHARAT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SONGS FROM GUJRATI MOVIE “HUNGAMA HOUSE”(UNRELEASE)</a:t>
            </a:r>
          </a:p>
          <a:p>
            <a:pPr marL="1371600" lvl="1" indent="-520700" eaLnBrk="1" hangingPunct="1">
              <a:buClr>
                <a:schemeClr val="tx2">
                  <a:lumMod val="50000"/>
                </a:schemeClr>
              </a:buClr>
              <a:buSzPct val="150000"/>
              <a:buFont typeface="+mj-lt"/>
              <a:buAutoNum type="alphaLcParenR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ATRANGI</a:t>
            </a:r>
          </a:p>
          <a:p>
            <a:pPr marL="1371600" lvl="1" indent="-520700" eaLnBrk="1" hangingPunct="1">
              <a:buClr>
                <a:schemeClr val="tx2">
                  <a:lumMod val="50000"/>
                </a:schemeClr>
              </a:buClr>
              <a:buSzPct val="150000"/>
              <a:buFont typeface="+mj-lt"/>
              <a:buAutoNum type="alphaLcParenR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MITHI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MITHI</a:t>
            </a:r>
            <a:endPara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371600" lvl="1" indent="-520700" eaLnBrk="1" hangingPunct="1">
              <a:buClr>
                <a:schemeClr val="tx2">
                  <a:lumMod val="50000"/>
                </a:schemeClr>
              </a:buClr>
              <a:buSzPct val="150000"/>
              <a:buFont typeface="+mj-lt"/>
              <a:buAutoNum type="alphaLcParenR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DHING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DHING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DHAMAAL</a:t>
            </a:r>
            <a:endParaRPr lang="en-US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SONG “SUNAO NAA” FROM MUABZAA (UNRELEASED HINDI MOVIE)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endPara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eaLnBrk="1" hangingPunct="1">
              <a:buClr>
                <a:schemeClr val="tx2">
                  <a:lumMod val="50000"/>
                </a:schemeClr>
              </a:buClr>
              <a:buSzPct val="150000"/>
              <a:buFont typeface="Arial" charset="0"/>
              <a:buNone/>
              <a:defRPr/>
            </a:pPr>
            <a:endPara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 bwMode="auto">
          <a:xfrm>
            <a:off x="495300" y="92075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en-US" sz="40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Caslon Pro Bold" pitchFamily="18" charset="0"/>
                <a:ea typeface="+mj-ea"/>
                <a:cs typeface="+mj-cs"/>
              </a:rPr>
              <a:t>MOVIE SONGS </a:t>
            </a:r>
            <a:r>
              <a:rPr lang="en-US" sz="22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Caslon Pro Bold" pitchFamily="18" charset="0"/>
                <a:ea typeface="+mj-ea"/>
                <a:cs typeface="+mj-cs"/>
              </a:rPr>
              <a:t>(CHOREOGRAPHED)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495300" y="990600"/>
            <a:ext cx="8915400" cy="5334000"/>
          </a:xfrm>
        </p:spPr>
        <p:txBody>
          <a:bodyPr/>
          <a:lstStyle/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SONGS FROM HINDI MOVIE “THE FINAL EXIT”</a:t>
            </a:r>
          </a:p>
          <a:p>
            <a:pPr marL="1371600" lvl="1" indent="-520700" eaLnBrk="1" hangingPunct="1">
              <a:buClr>
                <a:schemeClr val="tx2">
                  <a:lumMod val="50000"/>
                </a:schemeClr>
              </a:buClr>
              <a:buSzPct val="150000"/>
              <a:buFont typeface="+mj-lt"/>
              <a:buAutoNum type="alphaLcParenR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DAR JO JAYEGA </a:t>
            </a:r>
          </a:p>
          <a:p>
            <a:pPr marL="1371600" lvl="1" indent="-520700" eaLnBrk="1" hangingPunct="1">
              <a:buClr>
                <a:schemeClr val="tx2">
                  <a:lumMod val="50000"/>
                </a:schemeClr>
              </a:buClr>
              <a:buSzPct val="150000"/>
              <a:buFont typeface="+mj-lt"/>
              <a:buAutoNum type="alphaLcParenR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PAAPI MAIN PAPPI TU </a:t>
            </a:r>
          </a:p>
          <a:p>
            <a:pPr marL="1371600" lvl="1" indent="-520700" eaLnBrk="1" hangingPunct="1">
              <a:buClr>
                <a:schemeClr val="tx2">
                  <a:lumMod val="50000"/>
                </a:schemeClr>
              </a:buClr>
              <a:buSzPct val="150000"/>
              <a:buFont typeface="+mj-lt"/>
              <a:buAutoNum type="alphaLcParenR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TANDAV 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SONGS FROM PRATIBHA (MARATHI MOVIE)</a:t>
            </a:r>
          </a:p>
          <a:p>
            <a:pPr marL="1371600" lvl="1" indent="-520700" eaLnBrk="1" hangingPunct="1">
              <a:buClr>
                <a:schemeClr val="tx2">
                  <a:lumMod val="50000"/>
                </a:schemeClr>
              </a:buClr>
              <a:buSzPct val="150000"/>
              <a:buFont typeface="+mj-lt"/>
              <a:buAutoNum type="alphaLcParenR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20-20</a:t>
            </a:r>
          </a:p>
          <a:p>
            <a:pPr marL="1371600" lvl="1" indent="-520700" eaLnBrk="1" hangingPunct="1">
              <a:buClr>
                <a:schemeClr val="tx2">
                  <a:lumMod val="50000"/>
                </a:schemeClr>
              </a:buClr>
              <a:buSzPct val="150000"/>
              <a:buFont typeface="+mj-lt"/>
              <a:buAutoNum type="alphaLcParenR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PREMANE</a:t>
            </a:r>
            <a:endParaRPr lang="en-US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SONGS FROM BABUMOSHAI BANDOOKBAAZ </a:t>
            </a:r>
          </a:p>
          <a:p>
            <a:pPr marL="1371600" lvl="1" indent="-520700" eaLnBrk="1" hangingPunct="1">
              <a:buClr>
                <a:schemeClr val="tx2">
                  <a:lumMod val="50000"/>
                </a:schemeClr>
              </a:buClr>
              <a:buSzPct val="150000"/>
              <a:buFont typeface="+mj-lt"/>
              <a:buAutoNum type="alphaLcParenR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CHULBULI </a:t>
            </a:r>
          </a:p>
          <a:p>
            <a:pPr marL="1371600" lvl="1" indent="-520700" eaLnBrk="1" hangingPunct="1">
              <a:buClr>
                <a:schemeClr val="tx2">
                  <a:lumMod val="50000"/>
                </a:schemeClr>
              </a:buClr>
              <a:buSzPct val="150000"/>
              <a:buFont typeface="+mj-lt"/>
              <a:buAutoNum type="alphaLcParenR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BARFANI </a:t>
            </a:r>
          </a:p>
          <a:p>
            <a:pPr marL="1371600" lvl="1" indent="-520700" eaLnBrk="1" hangingPunct="1">
              <a:buClr>
                <a:schemeClr val="tx2">
                  <a:lumMod val="50000"/>
                </a:schemeClr>
              </a:buClr>
              <a:buSzPct val="150000"/>
              <a:buFont typeface="+mj-lt"/>
              <a:buAutoNum type="alphaLcParenR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 NA AIHAN JAWANI </a:t>
            </a:r>
          </a:p>
          <a:p>
            <a:pPr marL="1371600" lvl="1" indent="-520700" eaLnBrk="1" hangingPunct="1">
              <a:buClr>
                <a:schemeClr val="tx2">
                  <a:lumMod val="50000"/>
                </a:schemeClr>
              </a:buClr>
              <a:buSzPct val="150000"/>
              <a:buFont typeface="+mj-lt"/>
              <a:buAutoNum type="alphaLcParenR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GHUNGTA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SONGS FROM KALUWA (UNRELEASED HINDI MOVIE) </a:t>
            </a:r>
          </a:p>
          <a:p>
            <a:pPr marL="1371600" lvl="1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+mj-lt"/>
              <a:buAutoNum type="alphaLcParenR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CHANNAVE TERI YAAD </a:t>
            </a:r>
          </a:p>
          <a:p>
            <a:pPr marL="1371600" lvl="1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+mj-lt"/>
              <a:buAutoNum type="alphaLcParenR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MUJE PYAR HO GAYA 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495300" y="92075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en-US" sz="40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Caslon Pro Bold" pitchFamily="18" charset="0"/>
                <a:ea typeface="+mj-ea"/>
                <a:cs typeface="+mj-cs"/>
              </a:rPr>
              <a:t>MOVIE SONGS </a:t>
            </a:r>
            <a:r>
              <a:rPr lang="en-US" sz="22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Caslon Pro Bold" pitchFamily="18" charset="0"/>
                <a:ea typeface="+mj-ea"/>
                <a:cs typeface="+mj-cs"/>
              </a:rPr>
              <a:t>(CHOREOGRAPHED)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495300" y="1066800"/>
            <a:ext cx="8915400" cy="5257800"/>
          </a:xfrm>
        </p:spPr>
        <p:txBody>
          <a:bodyPr/>
          <a:lstStyle/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DADA DADI SONG MOVIE “PARENTS” (UNRELEASED)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SONGS OF MOVIE “NO EXIT” (UNRELEASED)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Arial" charset="0"/>
              <a:buNone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(a) LAG GAYEE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Arial" charset="0"/>
              <a:buNone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(b) ANKHON SE ANKHEIN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Arial" charset="0"/>
              <a:buNone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(c) BOOND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SONGS OF SOUTH MOVIE “AAMAIT ASAL EEMAIT KUSAL”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SONGS OF MOVIE “DEHAK “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SONGS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“SONALI CABLE”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CHEENTI CHEENTI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SONGS OF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“SHORTCUT”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GUMSHUDA (MARATHI MOVIE)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SONGS OF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“BIKERS ADDA”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(MARATHI MOVIE)</a:t>
            </a:r>
          </a:p>
          <a:p>
            <a:pPr marL="0" indent="0" eaLnBrk="1" hangingPunct="1">
              <a:buClr>
                <a:schemeClr val="tx2">
                  <a:lumMod val="50000"/>
                </a:schemeClr>
              </a:buClr>
              <a:buSzPct val="150000"/>
              <a:buNone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(a) LECTURE GYAN (DHARMESH VERSION)</a:t>
            </a:r>
          </a:p>
          <a:p>
            <a:pPr marL="0" indent="0" eaLnBrk="1" hangingPunct="1">
              <a:buClr>
                <a:schemeClr val="tx2">
                  <a:lumMod val="50000"/>
                </a:schemeClr>
              </a:buClr>
              <a:buSzPct val="150000"/>
              <a:buNone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(b) LECTURE GYAN (MIX VERSION)</a:t>
            </a:r>
          </a:p>
          <a:p>
            <a:pPr marL="0" indent="0" eaLnBrk="1" hangingPunct="1">
              <a:buClr>
                <a:schemeClr val="tx2">
                  <a:lumMod val="50000"/>
                </a:schemeClr>
              </a:buClr>
              <a:buSzPct val="150000"/>
              <a:buNone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(c) WALLAH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WALLAH</a:t>
            </a:r>
            <a:endPara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SONG FROM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“TIGER” (PUNJABI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MOVIE) – YAAR MIL GAYE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SONG “RANGREZA” FROM HINDI MOVIE “BEIIMAAN LOVE” &amp; 4 SEQUENCES </a:t>
            </a:r>
          </a:p>
          <a:p>
            <a:pPr marL="0" indent="0" eaLnBrk="1" hangingPunct="1">
              <a:buClr>
                <a:schemeClr val="tx2">
                  <a:lumMod val="50000"/>
                </a:schemeClr>
              </a:buClr>
              <a:buSzPct val="150000"/>
              <a:buFont typeface="Arial" charset="0"/>
              <a:buNone/>
              <a:defRPr/>
            </a:pPr>
            <a:endPara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eaLnBrk="1" hangingPunct="1">
              <a:buClr>
                <a:schemeClr val="tx2">
                  <a:lumMod val="50000"/>
                </a:schemeClr>
              </a:buClr>
              <a:buSzPct val="150000"/>
              <a:buFont typeface="Arial" charset="0"/>
              <a:buNone/>
              <a:defRPr/>
            </a:pPr>
            <a:endPara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eaLnBrk="1" hangingPunct="1">
              <a:buClr>
                <a:schemeClr val="tx2">
                  <a:lumMod val="50000"/>
                </a:schemeClr>
              </a:buClr>
              <a:buSzPct val="150000"/>
              <a:buFont typeface="Arial" charset="0"/>
              <a:buNone/>
              <a:defRPr/>
            </a:pPr>
            <a:endPara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495300" y="92075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en-US" sz="40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Caslon Pro Bold" pitchFamily="18" charset="0"/>
                <a:ea typeface="+mj-ea"/>
                <a:cs typeface="+mj-cs"/>
              </a:rPr>
              <a:t>MOVIE SONGS </a:t>
            </a:r>
            <a:r>
              <a:rPr lang="en-US" sz="22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Caslon Pro Bold" pitchFamily="18" charset="0"/>
                <a:ea typeface="+mj-ea"/>
                <a:cs typeface="+mj-cs"/>
              </a:rPr>
              <a:t>(CHOREOGRAPHED)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itle 1"/>
          <p:cNvSpPr>
            <a:spLocks noGrp="1"/>
          </p:cNvSpPr>
          <p:nvPr>
            <p:ph type="title"/>
          </p:nvPr>
        </p:nvSpPr>
        <p:spPr>
          <a:xfrm>
            <a:off x="495300" y="92075"/>
            <a:ext cx="89154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40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Caslon Pro Bold" pitchFamily="18" charset="0"/>
              </a:rPr>
              <a:t>MOVIE SONGS </a:t>
            </a:r>
            <a:r>
              <a:rPr lang="en-US" sz="22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Caslon Pro Bold" pitchFamily="18" charset="0"/>
              </a:rPr>
              <a:t>(CHOREOGRAPHED)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495300" y="1143000"/>
            <a:ext cx="8915400" cy="5638800"/>
          </a:xfrm>
        </p:spPr>
        <p:txBody>
          <a:bodyPr/>
          <a:lstStyle/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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SONGS OF MOVIE “TERE MERE PHERE” (MAYA MOVIES - RELEASED)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Arial" charset="0"/>
              <a:buNone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(a) BHUM BHOLE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Arial" charset="0"/>
              <a:buNone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(b) AA PAAS AA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Arial" charset="0"/>
              <a:buNone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(c) PIPPINI (TITTLE)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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PROMOTIONAL SONG OF MOVIE “WILL YOU MARRY ME”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Arial" charset="0"/>
              <a:buNone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(a) SONIYE-REMIX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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SONG OF MOVIE “CHAKRADHAAR” (RELEASED)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Arial" charset="0"/>
              <a:buNone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(a) HAR MOD PAR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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SONG OF MOVIE “CALAPOR”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Arial" charset="0"/>
              <a:buNone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(a) BINDAAS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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SONGS OF PUNJABI MOVIE “JATT BOYS – PUTT JATTAN DE”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Arial" charset="0"/>
              <a:buNone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(a) PUTT JATTAN DE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Arial" charset="0"/>
              <a:buNone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(b) PREETI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Arial" charset="0"/>
              <a:buNone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(c) COLLAGE SONG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Arial" charset="0"/>
              <a:buNone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(d) YAARA 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495300" y="1066800"/>
            <a:ext cx="8915400" cy="4953000"/>
          </a:xfrm>
        </p:spPr>
        <p:txBody>
          <a:bodyPr/>
          <a:lstStyle/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endPara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SONGS FROM GABRU RELEASED ON DISCOVER JEET </a:t>
            </a:r>
          </a:p>
          <a:p>
            <a:pPr marL="1368425" lvl="2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+mj-lt"/>
              <a:buAutoNum type="alphaLcParenR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MERI PEHCHAN</a:t>
            </a:r>
          </a:p>
          <a:p>
            <a:pPr marL="1368425" lvl="2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+mj-lt"/>
              <a:buAutoNum type="alphaLcParenR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BASE BABY</a:t>
            </a:r>
          </a:p>
          <a:p>
            <a:pPr marL="1368425" lvl="2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+mj-lt"/>
              <a:buAutoNum type="alphaLcParenR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SWAGISTAAN</a:t>
            </a:r>
          </a:p>
          <a:p>
            <a:pPr marL="1368425" lvl="2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+mj-lt"/>
              <a:buAutoNum type="alphaLcParenR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PANGA</a:t>
            </a:r>
            <a:endParaRPr lang="en-US" sz="1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SONGS FROM “SHOCKING STORIES OF TROPHY WIVES” OF NETFLIX (UNRELEASED) </a:t>
            </a:r>
            <a:endPara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SONG FROM “SHEELA” of EROS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NOW (UNRELEASED) </a:t>
            </a:r>
            <a:endPara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SONGS FROM “TERI MERI LOVE STORIES”</a:t>
            </a:r>
          </a:p>
          <a:p>
            <a:pPr marL="1368425" lvl="2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+mj-lt"/>
              <a:buAutoNum type="alphaLcParenR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BEHENE DE</a:t>
            </a:r>
          </a:p>
          <a:p>
            <a:pPr marL="1368425" lvl="2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+mj-lt"/>
              <a:buAutoNum type="alphaLcParenR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SAB MERA TU</a:t>
            </a:r>
          </a:p>
        </p:txBody>
      </p:sp>
      <p:sp>
        <p:nvSpPr>
          <p:cNvPr id="3" name="Title 1"/>
          <p:cNvSpPr txBox="1">
            <a:spLocks/>
          </p:cNvSpPr>
          <p:nvPr/>
        </p:nvSpPr>
        <p:spPr bwMode="auto">
          <a:xfrm>
            <a:off x="495300" y="92075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Caslon Pro Bold" pitchFamily="18" charset="0"/>
                <a:ea typeface="+mj-ea"/>
                <a:cs typeface="+mj-cs"/>
              </a:rPr>
              <a:t>TELEFILMS &amp; WEB SERIES</a:t>
            </a:r>
            <a:r>
              <a:rPr lang="en-US" sz="40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Caslon Pro Bold" pitchFamily="18" charset="0"/>
                <a:ea typeface="+mj-ea"/>
                <a:cs typeface="+mj-cs"/>
              </a:rPr>
              <a:t> </a:t>
            </a:r>
            <a:r>
              <a:rPr lang="en-US" sz="22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Caslon Pro Bold" pitchFamily="18" charset="0"/>
                <a:ea typeface="+mj-ea"/>
                <a:cs typeface="+mj-cs"/>
              </a:rPr>
              <a:t>(CHOREOGRAPHED)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0" descr="C:\Users\J.D.I\Downloads\Water Kingdom 15th Aniversary Sucessful done by JDEyes\Water Kingdom\Shalmali kholgade 19 june\249031_524988410869906_1583220702_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81200"/>
            <a:ext cx="3354388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18" descr="C:\Users\J.D.I\Downloads\Water Kingdom 15th Aniversary Sucessful done by JDEyes\Water Kingdom\Shaki MOhan 21 May\11829_518248811543866_1133740002_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4371975"/>
            <a:ext cx="4040188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14341" name="Picture 2" descr="C:\Users\J.D.I\Downloads\Water Kingdom 15th Aniversary Sucessful done by JDEyes\Water Kingdom\Dharmesh 12th June\943229_523366867698727_1478379242_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754017">
            <a:off x="6186488" y="1927225"/>
            <a:ext cx="3508375" cy="215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3" descr="C:\Users\J.D.I\Downloads\Water Kingdom 15th Aniversary Sucessful done by JDEyes\Water Kingdom\Dharmesh 12th June\946658_523366821032065_1635567330_n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549786">
            <a:off x="165100" y="3524250"/>
            <a:ext cx="3549650" cy="218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7" descr="C:\Users\J.D.I\Downloads\Water Kingdom 15th Aniversary Sucessful done by JDEyes\Water Kingdom\Geeta Basra, Ramji gulati n Zindagi 50-50 movie promotion 26th june\574440_527367623965318_1733854526_n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02000" y="0"/>
            <a:ext cx="2584450" cy="357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8" descr="C:\Users\J.D.I\Downloads\Water Kingdom 15th Aniversary Sucessful done by JDEyes\Water Kingdom\Geeta Basra, Ramji gulati n Zindagi 50-50 movie promotion 26th june\942106_527367647298649_922765979_n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3384550" cy="208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11" descr="C:\Users\J.D.I\Downloads\Water Kingdom 15th Aniversary Sucessful done by JDEyes\Water Kingdom\Mika 2nd June\947021_530077947027619_1160626772_n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30938" y="0"/>
            <a:ext cx="3675062" cy="227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Picture 5" descr="C:\Users\J.D.I\Downloads\Water Kingdom 15th Aniversary Sucessful done by JDEyes\Water Kingdom\Dharmesh 12th June\316188_523367247698689_1364893366_n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89250" y="2438400"/>
            <a:ext cx="3797300" cy="233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7" name="Picture 9" descr="C:\Users\J.D.I\Downloads\Water Kingdom 15th Aniversary Sucessful done by JDEyes\Water Kingdom\Geeta Basra, Ramji gulati n Zindagi 50-50 movie promotion 26th june\969146_527367510631996_745711477_n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889250" y="3657600"/>
            <a:ext cx="1651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8" name="Picture 12" descr="C:\Users\J.D.I\Downloads\Water Kingdom 15th Aniversary Sucessful done by JDEyes\Water Kingdom\Mika 2nd June\972102_530077473694333_154951917_n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rot="275631">
            <a:off x="5507038" y="3206750"/>
            <a:ext cx="2312987" cy="142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9" name="Picture 19" descr="C:\Users\J.D.I\Downloads\Water Kingdom 15th Aniversary Sucessful done by JDEyes\Water Kingdom\Shaki MOhan 21 May\422017_518249094877171_1229935572_n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rot="-236940">
            <a:off x="2146300" y="5029200"/>
            <a:ext cx="2971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0" name="Picture 17" descr="C:\Users\J.D.I\Downloads\Water Kingdom 15th Aniversary Sucessful done by JDEyes\Water Kingdom\Richa Chaddha 5th June\947367_519636398071774_372811476_n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-30163" y="4962525"/>
            <a:ext cx="3054351" cy="187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1" name="Picture 10" descr="C:\Users\J.D.I\Downloads\Water Kingdom 15th Aniversary Sucessful done by JDEyes\Water Kingdom\Geeta Basra, Ramji gulati n Zindagi 50-50 movie promotion 26th june\420116_527367453965335_357712300_n.jpg"/>
          <p:cNvPicPr>
            <a:picLocks noChangeAspect="1" noChangeArrowheads="1"/>
          </p:cNvPicPr>
          <p:nvPr/>
        </p:nvPicPr>
        <p:blipFill>
          <a:blip r:embed="rId14"/>
          <a:srcRect b="31480"/>
          <a:stretch>
            <a:fillRect/>
          </a:stretch>
        </p:blipFill>
        <p:spPr bwMode="auto">
          <a:xfrm>
            <a:off x="7759700" y="3352800"/>
            <a:ext cx="2146300" cy="203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2" name="Picture 16" descr="C:\Users\J.D.I\Downloads\Water Kingdom 15th Aniversary Sucessful done by JDEyes\Water Kingdom\Richa Chaddha 5th June\428750_519636334738447_355864687_n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8310563" y="4648200"/>
            <a:ext cx="1595437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3" name="Picture 21" descr="C:\Users\J.D.I\Downloads\Water Kingdom 15th Aniversary Sucessful done by JDEyes\Water Kingdom\Shalmali kholgade 19 june\944299_524988164203264_691269945_n.jpg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613400" y="1701800"/>
            <a:ext cx="1898650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 rot="19931371">
            <a:off x="44450" y="2379663"/>
            <a:ext cx="5035550" cy="1325562"/>
          </a:xfrm>
        </p:spPr>
        <p:txBody>
          <a:bodyPr/>
          <a:lstStyle/>
          <a:p>
            <a:pPr>
              <a:defRPr/>
            </a:pPr>
            <a:r>
              <a:rPr lang="en-US" sz="50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STAGE SHOWS</a:t>
            </a:r>
            <a:endParaRPr lang="en-US" sz="5000" b="1" u="sng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itle 1"/>
          <p:cNvSpPr>
            <a:spLocks noGrp="1"/>
          </p:cNvSpPr>
          <p:nvPr>
            <p:ph type="title"/>
          </p:nvPr>
        </p:nvSpPr>
        <p:spPr>
          <a:xfrm>
            <a:off x="495300" y="76200"/>
            <a:ext cx="89154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40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Caslon Pro Bold" pitchFamily="18" charset="0"/>
              </a:rPr>
              <a:t>STAGE SHOWS </a:t>
            </a:r>
            <a:r>
              <a:rPr lang="en-US" sz="20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Caslon Pro Bold" pitchFamily="18" charset="0"/>
              </a:rPr>
              <a:t>(CHOREOGRAPHED)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495300" y="930275"/>
            <a:ext cx="8915400" cy="5791200"/>
          </a:xfrm>
        </p:spPr>
        <p:txBody>
          <a:bodyPr/>
          <a:lstStyle/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16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COMUNICATION MEET – 2016, 2017 (PIRAMAL GROUP)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16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AFGE 2015 (MAHESH TUTORIAL SHOW)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16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AGNI MUSICAL NIGHTS – 2015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16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BIKERS ADDA MUSIC LAUNCH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16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 DIFFERENT SHOWS 14 ACTS AT WATER KINGDOM FOR SHAKTI MOHAN, RASHMI DESAI, RICHA CHADDA, DHARMESH, SHALMALI KHOLGADE, GEETA BASRA, MIKA SINGH. – 2014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16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IAAPI AWARDS - INDIA'S ALLIED &amp; AMUSEMENT PARK INDUSTRY AWARDS – 2013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16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TRIDENT HOTEL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16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VIDEOCON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16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LOTS OF POLITICAL FUNCTIONS 1998 TO 2012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16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LOTS OF SCHOOL FUNCTIONS 1988 TO 2012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16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LOTS OF COLLAGE FUNCTION S 1990 TO 2012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16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LOTS OF SANGEET SANDHYA 1995 TO 2012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16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BHOOTHNATH PROMOTION IN CHOTE USTAD FINALE (STAR PLUS) – 2009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16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HUM EK SUR – 1998, 99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16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MAHARASTRA QUEEN CONTEST – 1998, 99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16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MISS TEEN BOMBAY – 1997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16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SONEHARE PAL (RAVINDRA JAIN) – 1997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itle 1"/>
          <p:cNvSpPr>
            <a:spLocks noGrp="1"/>
          </p:cNvSpPr>
          <p:nvPr>
            <p:ph type="title"/>
          </p:nvPr>
        </p:nvSpPr>
        <p:spPr>
          <a:xfrm>
            <a:off x="495300" y="76200"/>
            <a:ext cx="89154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40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Caslon Pro Bold" pitchFamily="18" charset="0"/>
              </a:rPr>
              <a:t>STAGE SHOWS </a:t>
            </a:r>
            <a:r>
              <a:rPr lang="en-US" sz="20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Caslon Pro Bold" pitchFamily="18" charset="0"/>
              </a:rPr>
              <a:t>(CHOREOGRAPHED)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495300" y="930275"/>
            <a:ext cx="8915400" cy="5791200"/>
          </a:xfrm>
        </p:spPr>
        <p:txBody>
          <a:bodyPr/>
          <a:lstStyle/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16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JOHNY LEVER NITES – 1997, 98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16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EXTRAVAGANZA – 1993, 94, 95, 96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16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FOUNDERS DAY T.I.F.R. – 1992, 93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16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 INDIA STUDENTS FEDERATION ANNUAL – 1991, 92, 93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¸"/>
              <a:defRPr/>
            </a:pPr>
            <a:r>
              <a:rPr lang="en-US" sz="16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SAHARA INDIA GALA SHOW – 1991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nach baliye 1.jpeg"/>
          <p:cNvPicPr>
            <a:picLocks noChangeAspect="1"/>
          </p:cNvPicPr>
          <p:nvPr/>
        </p:nvPicPr>
        <p:blipFill>
          <a:blip r:embed="rId2" cstate="print">
            <a:lum bright="-17000" contrast="-33000"/>
          </a:blip>
          <a:stretch>
            <a:fillRect/>
          </a:stretch>
        </p:blipFill>
        <p:spPr>
          <a:xfrm>
            <a:off x="3136900" y="3048000"/>
            <a:ext cx="3611563" cy="238125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Picture 4" descr="nach-baliye-season-4.jpg"/>
          <p:cNvPicPr>
            <a:picLocks noChangeAspect="1"/>
          </p:cNvPicPr>
          <p:nvPr/>
        </p:nvPicPr>
        <p:blipFill>
          <a:blip r:embed="rId3" cstate="print">
            <a:lum bright="-14000" contrast="-38000"/>
          </a:blip>
          <a:stretch>
            <a:fillRect/>
          </a:stretch>
        </p:blipFill>
        <p:spPr>
          <a:xfrm>
            <a:off x="6521450" y="1862836"/>
            <a:ext cx="3714751" cy="2861564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331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en-US" sz="40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Caslon Pro Bold" pitchFamily="18" charset="0"/>
              </a:rPr>
              <a:t>REALITY SHOWS </a:t>
            </a:r>
            <a:r>
              <a:rPr lang="en-US" sz="20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Caslon Pro Bold" pitchFamily="18" charset="0"/>
              </a:rPr>
              <a:t>(CHOREOGRAPHED)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8915400" cy="2286000"/>
          </a:xfrm>
        </p:spPr>
        <p:txBody>
          <a:bodyPr/>
          <a:lstStyle/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ingdings" pitchFamily="2" charset="2"/>
              <a:buChar char="Ø"/>
              <a:defRPr/>
            </a:pP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CHOREOGRAPHED 1</a:t>
            </a:r>
            <a:r>
              <a:rPr lang="en-US" sz="1800" b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</a:t>
            </a: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NACH BALIYE – SHILPA / APURVA (STAR ONE)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ingdings" pitchFamily="2" charset="2"/>
              <a:buChar char="Ø"/>
              <a:defRPr/>
            </a:pP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CHOREOGRAPHED DANCING QUEEN – ANJALI / ISHITA (COLORS)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ingdings" pitchFamily="2" charset="2"/>
              <a:buChar char="Ø"/>
              <a:defRPr/>
            </a:pP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CHOREOGRAPHED PERFECT BACHELOR OPENING (ETV)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Arial" charset="0"/>
              <a:buNone/>
              <a:defRPr/>
            </a:pP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	&amp;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ingdings" pitchFamily="2" charset="2"/>
              <a:buChar char="Ø"/>
              <a:defRPr/>
            </a:pP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en-US" sz="1800" b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</a:t>
            </a: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DANCE INDIA DANCE – ASSISTED REMO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ingdings" pitchFamily="2" charset="2"/>
              <a:buChar char="Ø"/>
              <a:defRPr/>
            </a:pP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1800" b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ND</a:t>
            </a: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DANCE INDIA DANCE - ASSISTED REMO</a:t>
            </a:r>
          </a:p>
        </p:txBody>
      </p:sp>
      <p:pic>
        <p:nvPicPr>
          <p:cNvPr id="4" name="Picture 3" descr="dancing-queen-002.jpg"/>
          <p:cNvPicPr>
            <a:picLocks noChangeAspect="1"/>
          </p:cNvPicPr>
          <p:nvPr/>
        </p:nvPicPr>
        <p:blipFill>
          <a:blip r:embed="rId4" cstate="print">
            <a:lum bright="-9000" contrast="-42000"/>
          </a:blip>
          <a:stretch>
            <a:fillRect/>
          </a:stretch>
        </p:blipFill>
        <p:spPr>
          <a:xfrm>
            <a:off x="0" y="3505200"/>
            <a:ext cx="3632200" cy="25146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Picture 5" descr="Reezu_408.jpg"/>
          <p:cNvPicPr>
            <a:picLocks noChangeAspect="1"/>
          </p:cNvPicPr>
          <p:nvPr/>
        </p:nvPicPr>
        <p:blipFill>
          <a:blip r:embed="rId5" cstate="print">
            <a:lum bright="-12000" contrast="-33000"/>
          </a:blip>
          <a:stretch>
            <a:fillRect/>
          </a:stretch>
        </p:blipFill>
        <p:spPr>
          <a:xfrm>
            <a:off x="6205009" y="4267200"/>
            <a:ext cx="4099983" cy="272491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Picture 7" descr="DS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68451" y="4886326"/>
            <a:ext cx="5602574" cy="1971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950" y="381000"/>
            <a:ext cx="8915400" cy="1066800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7000" b="1" spc="3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ley Hand ITC" pitchFamily="66" charset="0"/>
              </a:rPr>
              <a:t>JEET SINGH</a:t>
            </a:r>
            <a:endParaRPr lang="en-US" sz="7000" b="1" spc="3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200" y="1752600"/>
            <a:ext cx="9163050" cy="4876800"/>
          </a:xfrm>
        </p:spPr>
        <p:txBody>
          <a:bodyPr rtlCol="0">
            <a:noAutofit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	HE STARTED HIS CAREER AS A DANCE  CHOREOGRAPHER  IN 1987/88, WHEN HE WAS STILL STUDYING IN 10TH Std. SINCE THEN HE DID 100s OF STAGE SHOW, MUSIC VIDEOS, MOVIE SONGS, Ads, ETC... WAS RECOGNISED &amp; APPRECIATED EVERYWHERE.	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  <a:cs typeface="Times New Roman" pitchFamily="18" charset="0"/>
            </a:endParaRPr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	HE IS A MEMBER OF</a:t>
            </a:r>
            <a:r>
              <a:rPr lang="en-US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 I.F.T.D.A</a:t>
            </a:r>
            <a:r>
              <a:rPr lang="en-US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., I.F.D.D.A., W.I.F.P.A. &amp; C.D.A. IN BOLLYWOOD INDUSTRY. HE JOINED CHOREOGRAPHER “REMO D’SOUZA”...IN 1999 - AS AN DANCER, WHICH WAS HIS 1st EXPEREINCE IN FILM INDUSTRY &amp; DID 110 MOVIE UNDER HIM. REMO D`SOUZA FOUND JEET SINGH CAPABLE AS AN ASSISTANT, WHEN HE DID RAJESHREE PRODUCTION MOVIE. IN 2003. SINCE THEN HE HAVE ASSITED REMO D`SOUZA IN 90 MOVIES, 80 MUSIC VIDEOS &amp; LOTS OF STAGE SHOWS.</a:t>
            </a:r>
            <a:endParaRPr lang="en-US" sz="2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itle 1"/>
          <p:cNvSpPr>
            <a:spLocks noGrp="1"/>
          </p:cNvSpPr>
          <p:nvPr>
            <p:ph type="title"/>
          </p:nvPr>
        </p:nvSpPr>
        <p:spPr>
          <a:xfrm>
            <a:off x="495300" y="0"/>
            <a:ext cx="89154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3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Caslon Pro Bold" pitchFamily="18" charset="0"/>
              </a:rPr>
              <a:t>JUDGED DANCE COMPETITIONS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495300" y="701040"/>
            <a:ext cx="8915400" cy="5867400"/>
          </a:xfrm>
        </p:spPr>
        <p:txBody>
          <a:bodyPr/>
          <a:lstStyle/>
          <a:p>
            <a:pPr eaLnBrk="1" hangingPunct="1">
              <a:buClr>
                <a:schemeClr val="tx2">
                  <a:lumMod val="50000"/>
                </a:schemeClr>
              </a:buClr>
              <a:buSzPct val="120000"/>
              <a:buFont typeface="Wingdings" pitchFamily="2" charset="2"/>
              <a:buChar char="v"/>
              <a:defRPr/>
            </a:pP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SPRING FEST – IIT KHARAGPUR – 2016</a:t>
            </a:r>
          </a:p>
          <a:p>
            <a:pPr eaLnBrk="1" hangingPunct="1">
              <a:buClr>
                <a:schemeClr val="tx2">
                  <a:lumMod val="50000"/>
                </a:schemeClr>
              </a:buClr>
              <a:buSzPct val="120000"/>
              <a:buFont typeface="Wingdings" pitchFamily="2" charset="2"/>
              <a:buChar char="v"/>
              <a:defRPr/>
            </a:pP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MOOD INDIGO – IIT POWAI – 2005, 06, 07, 09, 10, 11, 12</a:t>
            </a:r>
          </a:p>
          <a:p>
            <a:pPr eaLnBrk="1" hangingPunct="1">
              <a:buClr>
                <a:schemeClr val="tx2">
                  <a:lumMod val="50000"/>
                </a:schemeClr>
              </a:buClr>
              <a:buSzPct val="120000"/>
              <a:buFont typeface="Wingdings" pitchFamily="2" charset="2"/>
              <a:buChar char="v"/>
              <a:defRPr/>
            </a:pP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MALHAR – ST XAVIER COLLEGE – 2007</a:t>
            </a:r>
          </a:p>
          <a:p>
            <a:pPr eaLnBrk="1" hangingPunct="1">
              <a:buClr>
                <a:schemeClr val="tx2">
                  <a:lumMod val="50000"/>
                </a:schemeClr>
              </a:buClr>
              <a:buSzPct val="120000"/>
              <a:buFont typeface="Wingdings" pitchFamily="2" charset="2"/>
              <a:buChar char="v"/>
              <a:defRPr/>
            </a:pP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RYTHMN – ATHARVA EDUCATIONAL TRUST - 1ST FEB 2006, 2011</a:t>
            </a:r>
          </a:p>
          <a:p>
            <a:pPr eaLnBrk="1" hangingPunct="1">
              <a:buClr>
                <a:schemeClr val="tx2">
                  <a:lumMod val="50000"/>
                </a:schemeClr>
              </a:buClr>
              <a:buSzPct val="120000"/>
              <a:buFont typeface="Wingdings" pitchFamily="2" charset="2"/>
              <a:buChar char="v"/>
              <a:defRPr/>
            </a:pP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JHANKAAR – ST ANDREWS COLLEGE - 2005, 07</a:t>
            </a:r>
          </a:p>
          <a:p>
            <a:pPr eaLnBrk="1" hangingPunct="1">
              <a:buClr>
                <a:schemeClr val="tx2">
                  <a:lumMod val="50000"/>
                </a:schemeClr>
              </a:buClr>
              <a:buSzPct val="120000"/>
              <a:buFont typeface="Wingdings" pitchFamily="2" charset="2"/>
              <a:buChar char="v"/>
              <a:defRPr/>
            </a:pP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ASHWAMEDH - SION MEDICAL COLLEGE – 2008</a:t>
            </a:r>
          </a:p>
          <a:p>
            <a:pPr eaLnBrk="1" hangingPunct="1">
              <a:buClr>
                <a:schemeClr val="tx2">
                  <a:lumMod val="50000"/>
                </a:schemeClr>
              </a:buClr>
              <a:buSzPct val="120000"/>
              <a:buFont typeface="Wingdings" pitchFamily="2" charset="2"/>
              <a:buChar char="v"/>
              <a:defRPr/>
            </a:pP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ASTITAVA – GRAND MEDICAL COLLEGE – 2010</a:t>
            </a:r>
          </a:p>
          <a:p>
            <a:pPr eaLnBrk="1" hangingPunct="1">
              <a:buClr>
                <a:schemeClr val="tx2">
                  <a:lumMod val="50000"/>
                </a:schemeClr>
              </a:buClr>
              <a:buSzPct val="120000"/>
              <a:buFont typeface="Wingdings" pitchFamily="2" charset="2"/>
              <a:buChar char="v"/>
              <a:defRPr/>
            </a:pP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KIRAN - K.C .COLLEGE – 2009</a:t>
            </a:r>
          </a:p>
          <a:p>
            <a:pPr eaLnBrk="1" hangingPunct="1">
              <a:buClr>
                <a:schemeClr val="tx2">
                  <a:lumMod val="50000"/>
                </a:schemeClr>
              </a:buClr>
              <a:buSzPct val="120000"/>
              <a:buFont typeface="Wingdings" pitchFamily="2" charset="2"/>
              <a:buChar char="v"/>
              <a:defRPr/>
            </a:pP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 MARATHI - K.C .COLLEGE – 2010</a:t>
            </a:r>
          </a:p>
          <a:p>
            <a:pPr eaLnBrk="1" hangingPunct="1">
              <a:buClr>
                <a:schemeClr val="tx2">
                  <a:lumMod val="50000"/>
                </a:schemeClr>
              </a:buClr>
              <a:buSzPct val="120000"/>
              <a:buFont typeface="Wingdings" pitchFamily="2" charset="2"/>
              <a:buChar char="v"/>
              <a:defRPr/>
            </a:pP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MAHARASHTRA UTSAV - ELPHINSTONE COLLEGE – 2008</a:t>
            </a:r>
          </a:p>
          <a:p>
            <a:pPr eaLnBrk="1" hangingPunct="1">
              <a:buClr>
                <a:schemeClr val="tx2">
                  <a:lumMod val="50000"/>
                </a:schemeClr>
              </a:buClr>
              <a:buSzPct val="120000"/>
              <a:buFont typeface="Wingdings" pitchFamily="2" charset="2"/>
              <a:buChar char="v"/>
              <a:defRPr/>
            </a:pP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MANZAR – INSTITUTE OF CHEMICAL TECHNOLOGY - 2007 &amp; 10</a:t>
            </a:r>
          </a:p>
          <a:p>
            <a:pPr eaLnBrk="1" hangingPunct="1">
              <a:buClr>
                <a:schemeClr val="tx2">
                  <a:lumMod val="50000"/>
                </a:schemeClr>
              </a:buClr>
              <a:buSzPct val="120000"/>
              <a:buFont typeface="Wingdings" pitchFamily="2" charset="2"/>
              <a:buChar char="v"/>
              <a:defRPr/>
            </a:pP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SHAUT - JAI HIND COLLEGE 2009</a:t>
            </a:r>
          </a:p>
          <a:p>
            <a:pPr eaLnBrk="1" hangingPunct="1">
              <a:buClr>
                <a:schemeClr val="tx2">
                  <a:lumMod val="50000"/>
                </a:schemeClr>
              </a:buClr>
              <a:buSzPct val="120000"/>
              <a:buFont typeface="Wingdings" pitchFamily="2" charset="2"/>
              <a:buChar char="v"/>
              <a:defRPr/>
            </a:pP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BHAVANS COLLEGE (ANDHERI)</a:t>
            </a:r>
          </a:p>
          <a:p>
            <a:pPr eaLnBrk="1" hangingPunct="1">
              <a:buClr>
                <a:schemeClr val="tx2">
                  <a:lumMod val="50000"/>
                </a:schemeClr>
              </a:buClr>
              <a:buSzPct val="120000"/>
              <a:buFont typeface="Wingdings" pitchFamily="2" charset="2"/>
              <a:buChar char="v"/>
              <a:defRPr/>
            </a:pP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TAARANGAN 2010 – (THAKUR COLLEGE)</a:t>
            </a:r>
          </a:p>
          <a:p>
            <a:pPr eaLnBrk="1" hangingPunct="1">
              <a:buClr>
                <a:schemeClr val="tx2">
                  <a:lumMod val="50000"/>
                </a:schemeClr>
              </a:buClr>
              <a:buSzPct val="120000"/>
              <a:buFont typeface="Wingdings" pitchFamily="2" charset="2"/>
              <a:buChar char="v"/>
              <a:defRPr/>
            </a:pP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ROTRACT ENTERTAINMENT DESTINATION – 2011, 12 (ROTRACT DISTRICT 3140 VJTI COLLEGE)</a:t>
            </a:r>
          </a:p>
          <a:p>
            <a:pPr eaLnBrk="1" hangingPunct="1">
              <a:buClr>
                <a:schemeClr val="tx2">
                  <a:lumMod val="50000"/>
                </a:schemeClr>
              </a:buClr>
              <a:buSzPct val="120000"/>
              <a:buFont typeface="Wingdings" pitchFamily="2" charset="2"/>
              <a:buChar char="v"/>
              <a:defRPr/>
            </a:pP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DANCE ROTRACT DANCE – 2010, 11, 12 (ROTRACT CLUB OF SIES COLLEGE BELAPUR)</a:t>
            </a:r>
          </a:p>
          <a:p>
            <a:pPr eaLnBrk="1" hangingPunct="1">
              <a:buClr>
                <a:schemeClr val="tx2">
                  <a:lumMod val="50000"/>
                </a:schemeClr>
              </a:buClr>
              <a:buSzPct val="120000"/>
              <a:buFont typeface="Wingdings" pitchFamily="2" charset="2"/>
              <a:buChar char="v"/>
              <a:defRPr/>
            </a:pP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AAGMAN – 2011 (NAGINDAS KHANDWALA COLLEGE)</a:t>
            </a:r>
          </a:p>
          <a:p>
            <a:pPr eaLnBrk="1" hangingPunct="1">
              <a:buClr>
                <a:schemeClr val="tx2">
                  <a:lumMod val="50000"/>
                </a:schemeClr>
              </a:buClr>
              <a:buSzPct val="120000"/>
              <a:buFont typeface="Wingdings" pitchFamily="2" charset="2"/>
              <a:buChar char="v"/>
              <a:defRPr/>
            </a:pP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JUDGED DANCE FFACTOR - 2012 (BIHAR STATE LEVEL)</a:t>
            </a:r>
          </a:p>
          <a:p>
            <a:pPr eaLnBrk="1" hangingPunct="1">
              <a:buClr>
                <a:schemeClr val="tx2">
                  <a:lumMod val="50000"/>
                </a:schemeClr>
              </a:buClr>
              <a:buSzPct val="120000"/>
              <a:buFont typeface="Wingdings" pitchFamily="2" charset="2"/>
              <a:buChar char="v"/>
              <a:defRPr/>
            </a:pP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JUDGED POINSUR GYMKHANA DANCE COMPETITION – 2013</a:t>
            </a:r>
          </a:p>
          <a:p>
            <a:pPr eaLnBrk="1" hangingPunct="1">
              <a:buClr>
                <a:schemeClr val="tx2">
                  <a:lumMod val="50000"/>
                </a:schemeClr>
              </a:buClr>
              <a:buSzPct val="120000"/>
              <a:buFont typeface="Wingdings" pitchFamily="2" charset="2"/>
              <a:buChar char="v"/>
              <a:defRPr/>
            </a:pP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JUDGED LOTS OF SCHOOLS / COLLEGE FUNCTIONS</a:t>
            </a:r>
          </a:p>
          <a:p>
            <a:pPr eaLnBrk="1" hangingPunct="1">
              <a:buClr>
                <a:schemeClr val="tx2">
                  <a:lumMod val="50000"/>
                </a:schemeClr>
              </a:buClr>
              <a:buSzPct val="120000"/>
              <a:buFont typeface="Wingdings" pitchFamily="2" charset="2"/>
              <a:buChar char="v"/>
              <a:defRPr/>
            </a:pP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KVO 2015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en-US" sz="3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Caslon Pro Bold" pitchFamily="18" charset="0"/>
              </a:rPr>
              <a:t>CORPORATE SHOWS </a:t>
            </a:r>
            <a:r>
              <a:rPr lang="en-US" sz="20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Caslon Pro Bold" pitchFamily="18" charset="0"/>
              </a:rPr>
              <a:t>(CHOREOGRAPHED)</a:t>
            </a:r>
          </a:p>
        </p:txBody>
      </p:sp>
      <p:sp>
        <p:nvSpPr>
          <p:cNvPr id="16388" name="Content Placeholder 2"/>
          <p:cNvSpPr>
            <a:spLocks noGrp="1"/>
          </p:cNvSpPr>
          <p:nvPr>
            <p:ph idx="1"/>
          </p:nvPr>
        </p:nvSpPr>
        <p:spPr>
          <a:xfrm>
            <a:off x="495300" y="1371600"/>
            <a:ext cx="8915400" cy="5029200"/>
          </a:xfrm>
        </p:spPr>
        <p:txBody>
          <a:bodyPr/>
          <a:lstStyle/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ingdings" pitchFamily="2" charset="2"/>
              <a:buChar char="v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JOHNSON &amp; JOHNSON – 2009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ingdings" pitchFamily="2" charset="2"/>
              <a:buChar char="v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LARSON &amp; TURBO – 2009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ingdings" pitchFamily="2" charset="2"/>
              <a:buChar char="v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STANDARD CHARTERED BANK – 2007, 2008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ingdings" pitchFamily="2" charset="2"/>
              <a:buChar char="v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MAHINDRA &amp; MAHINDRA - 1998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ingdings" pitchFamily="2" charset="2"/>
              <a:buChar char="v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HOTEL TAJ ANNUAL – 1997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ingdings" pitchFamily="2" charset="2"/>
              <a:buChar char="v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KUKRI PACKAGING PVT LTD ANNUAL – 1996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ingdings" pitchFamily="2" charset="2"/>
              <a:buChar char="v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KUNDER MULASTANA - 1995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ingdings" pitchFamily="2" charset="2"/>
              <a:buChar char="v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HMG SHIPPING GALA – 1995,96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ingdings" pitchFamily="2" charset="2"/>
              <a:buChar char="v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SAHARA INDIA 15 AUG - 1994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ingdings" pitchFamily="2" charset="2"/>
              <a:buChar char="v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TATA INSTITUTE OF FUNDAMENTAL RESEARCH – 1993/94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ingdings" pitchFamily="2" charset="2"/>
              <a:buChar char="v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SAHARA INDIA GALA PARTY – 1991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ingdings" pitchFamily="2" charset="2"/>
              <a:buChar char="v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 LOT OF OTHER CORPORATE SHOWS……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itle 1"/>
          <p:cNvSpPr>
            <a:spLocks noGrp="1"/>
          </p:cNvSpPr>
          <p:nvPr>
            <p:ph type="title"/>
          </p:nvPr>
        </p:nvSpPr>
        <p:spPr>
          <a:xfrm>
            <a:off x="330200" y="228600"/>
            <a:ext cx="94107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3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Caslon Pro Bold" pitchFamily="18" charset="0"/>
              </a:rPr>
              <a:t>CORPORATE VIDEO’S </a:t>
            </a:r>
            <a:r>
              <a:rPr lang="en-US" sz="20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Caslon Pro Bold" pitchFamily="18" charset="0"/>
              </a:rPr>
              <a:t>(CHOREOGRAPHED)</a:t>
            </a:r>
          </a:p>
        </p:txBody>
      </p:sp>
      <p:sp>
        <p:nvSpPr>
          <p:cNvPr id="1638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ingdings" pitchFamily="2" charset="2"/>
              <a:buChar char="v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SONY BRAVIA – TVC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ingdings" pitchFamily="2" charset="2"/>
              <a:buChar char="v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HSL MOBILE WITH PREETI ZINTA – TVC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ingdings" pitchFamily="2" charset="2"/>
              <a:buChar char="v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IBALL ANDI AVONTE 5-TECHNOLOGY LOADED WITH KAREENA KAPOOR – TVC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ingdings" pitchFamily="2" charset="2"/>
              <a:buChar char="v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TIC TAC – TVC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ingdings" pitchFamily="2" charset="2"/>
              <a:buChar char="v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MANYAVAR – TVC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ingdings" pitchFamily="2" charset="2"/>
              <a:buChar char="v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ICICI PRUDENTIAL EMPLOEES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ingdings" pitchFamily="2" charset="2"/>
              <a:buChar char="v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MAHINDRA &amp; MAHINDRA JALWA – 2 LAC TARGET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ingdings" pitchFamily="2" charset="2"/>
              <a:buChar char="v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VODAFONE PROMOTION FOR RURAL AREA IN HINDI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ingdings" pitchFamily="2" charset="2"/>
              <a:buChar char="v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VODAFONE PROMOTION FOR RURAL AREA IN TELGU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ingdings" pitchFamily="2" charset="2"/>
              <a:buChar char="v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FORBES VISION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ingdings" pitchFamily="2" charset="2"/>
              <a:buChar char="v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BAJAJ – JUST 1 MINUTE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ingdings" pitchFamily="2" charset="2"/>
              <a:buChar char="v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MARK FOOTWEAR (UNRELEASE)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1" descr="BHOOTHNATH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72450" y="0"/>
            <a:ext cx="17335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25" descr="GOOD BOY BAD BOY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04000" y="0"/>
            <a:ext cx="18176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36" descr="MP3 - MERA PEHLA PEHLA PYAAR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35550" y="5105400"/>
            <a:ext cx="1485900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22" descr="FIGHT CLUB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200400"/>
            <a:ext cx="990600" cy="130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40" descr="ROCK ON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2057400"/>
            <a:ext cx="11969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39" descr="PAYING GUEST1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311400" y="5257800"/>
            <a:ext cx="2063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45" descr="SUPERSTAR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35550" y="2286000"/>
            <a:ext cx="13208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Picture 18" descr="DE TAALI1.jp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568450" y="4267200"/>
            <a:ext cx="1733550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0" name="Content Placeholder 5" descr="APNA SAPNA MONEY MONEY.jpg"/>
          <p:cNvPicPr>
            <a:picLocks noGrp="1" noChangeAspect="1"/>
          </p:cNvPicPr>
          <p:nvPr>
            <p:ph sz="half" idx="2"/>
          </p:nvPr>
        </p:nvPicPr>
        <p:blipFill>
          <a:blip r:embed="rId10"/>
          <a:srcRect/>
          <a:stretch>
            <a:fillRect/>
          </a:stretch>
        </p:blipFill>
        <p:spPr>
          <a:xfrm>
            <a:off x="990600" y="3276600"/>
            <a:ext cx="1387475" cy="1066800"/>
          </a:xfrm>
        </p:spPr>
      </p:pic>
      <p:pic>
        <p:nvPicPr>
          <p:cNvPr id="20491" name="Picture 7" descr="ARYAN.jp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420100" y="931863"/>
            <a:ext cx="1485900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2" name="Picture 9" descr="AWARAPAN1.jp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889250" y="2209800"/>
            <a:ext cx="2228850" cy="104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3" name="Picture 10" descr="BHOOTHNATH.jp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651000" y="1143000"/>
            <a:ext cx="14859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4" name="Picture 13" descr="CASH.jpg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273800" y="1066800"/>
            <a:ext cx="1423988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5" name="Picture 15" descr="DARLING.jpg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4343400"/>
            <a:ext cx="1651000" cy="150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6" name="Picture 16" descr="DARLING1.jpg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3136900" y="1143000"/>
            <a:ext cx="7429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7" name="Picture 17" descr="DE TAALI.jpg"/>
          <p:cNvPicPr>
            <a:picLocks noChangeAspect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3879850" y="1143000"/>
            <a:ext cx="8032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8" name="Picture 21" descr="EK KHILADI EK HASINA.jpg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8172450" y="2362200"/>
            <a:ext cx="17335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9" name="Picture 24" descr="GOOD BOY BAD BOY.jpg"/>
          <p:cNvPicPr>
            <a:picLocks noChangeAspect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4210050" y="3200400"/>
            <a:ext cx="1192213" cy="157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0" name="Picture 28" descr="JUST MARRIED.jpg"/>
          <p:cNvPicPr>
            <a:picLocks noChangeAspect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8172450" y="4267200"/>
            <a:ext cx="1733550" cy="183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1" name="Picture 29" descr="KIDNAP.jpg"/>
          <p:cNvPicPr>
            <a:picLocks noChangeAspect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6273800" y="2563813"/>
            <a:ext cx="1898650" cy="231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2" name="Picture 30" descr="KISSAN.jpg"/>
          <p:cNvPicPr>
            <a:picLocks noChangeAspect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3136900" y="4038600"/>
            <a:ext cx="10953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3" name="Picture 31" descr="LONDON DREAMS.jpg"/>
          <p:cNvPicPr>
            <a:picLocks noChangeAspect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4210050" y="4724400"/>
            <a:ext cx="11811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4" name="Picture 34" descr="MITHYA.jpg"/>
          <p:cNvPicPr>
            <a:picLocks noChangeAspect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6273800" y="4800600"/>
            <a:ext cx="9366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5" name="Picture 35" descr="MITHYA1.jpg"/>
          <p:cNvPicPr>
            <a:picLocks noChangeAspect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7512050" y="1143000"/>
            <a:ext cx="107315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6" name="Picture 37" descr="NEHLE PE DEHLA.jpg"/>
          <p:cNvPicPr>
            <a:picLocks noChangeAspect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5365750" y="3886200"/>
            <a:ext cx="97155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7" name="Picture 42" descr="ROCKY1.jpg"/>
          <p:cNvPicPr>
            <a:picLocks noChangeAspect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2311400" y="3048000"/>
            <a:ext cx="18986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8" name="Picture 43" descr="SHABD.jpg"/>
          <p:cNvPicPr>
            <a:picLocks noChangeAspect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0" y="990600"/>
            <a:ext cx="1651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9" name="Picture 44" descr="SHOOTOUT AT LOKHANDWALA.jpg"/>
          <p:cNvPicPr>
            <a:picLocks noChangeAspect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4705350" y="1066800"/>
            <a:ext cx="1760538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0" name="Picture 14" descr="CHAMELI.jpg"/>
          <p:cNvPicPr>
            <a:picLocks noChangeAspect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1155700" y="2133600"/>
            <a:ext cx="17335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1" name="Picture 8" descr="AWARAPAN.jpg"/>
          <p:cNvPicPr>
            <a:picLocks noChangeAspect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7181850" y="4572000"/>
            <a:ext cx="1238250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963283">
            <a:off x="688975" y="2185988"/>
            <a:ext cx="8915400" cy="1450975"/>
          </a:xfrm>
          <a:solidFill>
            <a:schemeClr val="tx1">
              <a:lumMod val="65000"/>
              <a:lumOff val="35000"/>
              <a:alpha val="34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ASSISTED REMO D`SOUZA IN MOVIES</a:t>
            </a:r>
            <a:endParaRPr lang="en-US" sz="4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3" name="Content Placeholder 4" descr="SUPERSTAR1.jpg"/>
          <p:cNvPicPr>
            <a:picLocks noGrp="1" noChangeAspect="1"/>
          </p:cNvPicPr>
          <p:nvPr>
            <p:ph sz="half" idx="1"/>
          </p:nvPr>
        </p:nvPicPr>
        <p:blipFill>
          <a:blip r:embed="rId32"/>
          <a:srcRect/>
          <a:stretch>
            <a:fillRect/>
          </a:stretch>
        </p:blipFill>
        <p:spPr>
          <a:xfrm>
            <a:off x="0" y="0"/>
            <a:ext cx="1312863" cy="1143000"/>
          </a:xfrm>
        </p:spPr>
      </p:pic>
      <p:pic>
        <p:nvPicPr>
          <p:cNvPr id="20514" name="Picture 6" descr="APNA SAPNA MONEY MONEY1.jpg"/>
          <p:cNvPicPr>
            <a:picLocks noChangeAspect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4210050" y="0"/>
            <a:ext cx="1238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5" name="Picture 12" descr="BHOOTHNATH2.jpg"/>
          <p:cNvPicPr>
            <a:picLocks noChangeAspect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5448300" y="0"/>
            <a:ext cx="1320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6" name="Picture 19" descr="DIL DIYA HAI.jpg"/>
          <p:cNvPicPr>
            <a:picLocks noChangeAspect="1"/>
          </p:cNvPicPr>
          <p:nvPr/>
        </p:nvPicPr>
        <p:blipFill>
          <a:blip r:embed="rId35"/>
          <a:srcRect/>
          <a:stretch>
            <a:fillRect/>
          </a:stretch>
        </p:blipFill>
        <p:spPr bwMode="auto">
          <a:xfrm>
            <a:off x="0" y="5797550"/>
            <a:ext cx="1155700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7" name="Picture 20" descr="DIL DIYA HAI1.jpg"/>
          <p:cNvPicPr>
            <a:picLocks noChangeAspect="1"/>
          </p:cNvPicPr>
          <p:nvPr/>
        </p:nvPicPr>
        <p:blipFill>
          <a:blip r:embed="rId36"/>
          <a:srcRect/>
          <a:stretch>
            <a:fillRect/>
          </a:stretch>
        </p:blipFill>
        <p:spPr bwMode="auto">
          <a:xfrm>
            <a:off x="5613400" y="5829300"/>
            <a:ext cx="14859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8" name="Picture 23" descr="FIGHT CLUB1.jpg"/>
          <p:cNvPicPr>
            <a:picLocks noChangeAspect="1"/>
          </p:cNvPicPr>
          <p:nvPr/>
        </p:nvPicPr>
        <p:blipFill>
          <a:blip r:embed="rId37"/>
          <a:srcRect/>
          <a:stretch>
            <a:fillRect/>
          </a:stretch>
        </p:blipFill>
        <p:spPr bwMode="auto">
          <a:xfrm>
            <a:off x="6934200" y="5924550"/>
            <a:ext cx="2971800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9" name="Picture 26" descr="HELLO DARLING.jpg"/>
          <p:cNvPicPr>
            <a:picLocks noChangeAspect="1"/>
          </p:cNvPicPr>
          <p:nvPr/>
        </p:nvPicPr>
        <p:blipFill>
          <a:blip r:embed="rId38"/>
          <a:srcRect/>
          <a:stretch>
            <a:fillRect/>
          </a:stretch>
        </p:blipFill>
        <p:spPr bwMode="auto">
          <a:xfrm>
            <a:off x="2311400" y="6324600"/>
            <a:ext cx="1651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0" name="Picture 27" descr="HIJACK.jpg"/>
          <p:cNvPicPr>
            <a:picLocks noChangeAspect="1"/>
          </p:cNvPicPr>
          <p:nvPr/>
        </p:nvPicPr>
        <p:blipFill>
          <a:blip r:embed="rId39"/>
          <a:srcRect/>
          <a:stretch>
            <a:fillRect/>
          </a:stretch>
        </p:blipFill>
        <p:spPr bwMode="auto">
          <a:xfrm>
            <a:off x="1155700" y="5302250"/>
            <a:ext cx="11557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1" name="Picture 32" descr="LONDON DREAMS1.jpg"/>
          <p:cNvPicPr>
            <a:picLocks noChangeAspect="1"/>
          </p:cNvPicPr>
          <p:nvPr/>
        </p:nvPicPr>
        <p:blipFill>
          <a:blip r:embed="rId40"/>
          <a:srcRect/>
          <a:stretch>
            <a:fillRect/>
          </a:stretch>
        </p:blipFill>
        <p:spPr bwMode="auto">
          <a:xfrm>
            <a:off x="1320800" y="0"/>
            <a:ext cx="1651000" cy="118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2" name="Picture 33" descr="LUCKY.jpg"/>
          <p:cNvPicPr>
            <a:picLocks noChangeAspect="1"/>
          </p:cNvPicPr>
          <p:nvPr/>
        </p:nvPicPr>
        <p:blipFill>
          <a:blip r:embed="rId41"/>
          <a:srcRect/>
          <a:stretch>
            <a:fillRect/>
          </a:stretch>
        </p:blipFill>
        <p:spPr bwMode="auto">
          <a:xfrm>
            <a:off x="2971800" y="0"/>
            <a:ext cx="127476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3" name="Picture 41" descr="ROCKY.jpg"/>
          <p:cNvPicPr>
            <a:picLocks noChangeAspect="1"/>
          </p:cNvPicPr>
          <p:nvPr/>
        </p:nvPicPr>
        <p:blipFill>
          <a:blip r:embed="rId42"/>
          <a:srcRect/>
          <a:stretch>
            <a:fillRect/>
          </a:stretch>
        </p:blipFill>
        <p:spPr bwMode="auto">
          <a:xfrm>
            <a:off x="3962400" y="5715000"/>
            <a:ext cx="17335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7" descr="KAL KISNE DEKHA copy.jpg"/>
          <p:cNvPicPr>
            <a:picLocks noChangeAspect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906000" cy="1371600"/>
          </a:xfrm>
          <a:solidFill>
            <a:schemeClr val="tx1">
              <a:lumMod val="65000"/>
              <a:lumOff val="35000"/>
              <a:alpha val="34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MOVIES ASSISTED TO REMO D’SOUZA BY JEET SINGH</a:t>
            </a:r>
          </a:p>
        </p:txBody>
      </p:sp>
      <p:sp>
        <p:nvSpPr>
          <p:cNvPr id="13315" name="Subtitle 2"/>
          <p:cNvSpPr>
            <a:spLocks noGrp="1"/>
          </p:cNvSpPr>
          <p:nvPr>
            <p:ph type="subTitle" idx="1"/>
          </p:nvPr>
        </p:nvSpPr>
        <p:spPr>
          <a:xfrm>
            <a:off x="577850" y="1371600"/>
            <a:ext cx="8667750" cy="5334000"/>
          </a:xfrm>
          <a:solidFill>
            <a:schemeClr val="tx1">
              <a:lumMod val="65000"/>
              <a:lumOff val="35000"/>
              <a:alpha val="37000"/>
            </a:schemeClr>
          </a:solidFill>
        </p:spPr>
        <p:txBody>
          <a:bodyPr/>
          <a:lstStyle/>
          <a:p>
            <a:pPr algn="l" eaLnBrk="1" hangingPunct="1">
              <a:defRPr/>
            </a:pPr>
            <a:r>
              <a:rPr lang="en-US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1.AANKHEIN,     		              	                                      2.KAANTE,   </a:t>
            </a:r>
          </a:p>
          <a:p>
            <a:pPr algn="l" eaLnBrk="1" hangingPunct="1">
              <a:defRPr/>
            </a:pPr>
            <a:r>
              <a:rPr lang="en-US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3.KRISHNACOTTAGE,  	        	                            	  4.BARDASHT,</a:t>
            </a:r>
          </a:p>
          <a:p>
            <a:pPr algn="l" eaLnBrk="1" hangingPunct="1">
              <a:defRPr/>
            </a:pPr>
            <a:r>
              <a:rPr lang="en-US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5.ROAD,           	                         	                     	  6.LAKEER,</a:t>
            </a:r>
          </a:p>
          <a:p>
            <a:pPr algn="l" eaLnBrk="1" hangingPunct="1">
              <a:defRPr/>
            </a:pPr>
            <a:r>
              <a:rPr lang="en-US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7.SAATHIYA,     		                                              	  8.CHARAS, </a:t>
            </a:r>
          </a:p>
          <a:p>
            <a:pPr algn="l" eaLnBrk="1" hangingPunct="1">
              <a:defRPr/>
            </a:pPr>
            <a:r>
              <a:rPr lang="en-US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9. HANNAN,      		              	                		10.QAYAMAT, </a:t>
            </a:r>
          </a:p>
          <a:p>
            <a:pPr algn="l" eaLnBrk="1" hangingPunct="1">
              <a:defRPr/>
            </a:pPr>
            <a:r>
              <a:rPr lang="en-US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11.SAMAY,     	                                                                        12.DHOOM, </a:t>
            </a:r>
          </a:p>
          <a:p>
            <a:pPr algn="l" eaLnBrk="1" hangingPunct="1">
              <a:defRPr/>
            </a:pPr>
            <a:r>
              <a:rPr lang="en-US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13.STUMPED,     	                                                                        14.ARYAN,</a:t>
            </a:r>
          </a:p>
          <a:p>
            <a:pPr algn="l" eaLnBrk="1" hangingPunct="1">
              <a:defRPr/>
            </a:pPr>
            <a:r>
              <a:rPr lang="en-US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15.TEHZEEB,                                                	                  16.SHABD,</a:t>
            </a:r>
          </a:p>
          <a:p>
            <a:pPr algn="l" eaLnBrk="1" hangingPunct="1">
              <a:defRPr/>
            </a:pPr>
            <a:r>
              <a:rPr lang="en-US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17.CHAMELI,                         		                                    18.WAQT, </a:t>
            </a:r>
          </a:p>
          <a:p>
            <a:pPr algn="l" eaLnBrk="1" hangingPunct="1">
              <a:defRPr/>
            </a:pPr>
            <a:r>
              <a:rPr lang="en-US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19. JAI,						20.LUCKY, </a:t>
            </a:r>
          </a:p>
          <a:p>
            <a:pPr algn="l" eaLnBrk="1" hangingPunct="1">
              <a:defRPr/>
            </a:pPr>
            <a:r>
              <a:rPr lang="en-US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21. AGAR, 				                  22.APAHARAN, </a:t>
            </a:r>
          </a:p>
          <a:p>
            <a:pPr algn="l" eaLnBrk="1" hangingPunct="1">
              <a:defRPr/>
            </a:pPr>
            <a:r>
              <a:rPr lang="en-US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23.HAWAEIN,                                         		                  24.SHADI NO 1, </a:t>
            </a:r>
          </a:p>
          <a:p>
            <a:pPr algn="l" eaLnBrk="1" hangingPunct="1">
              <a:defRPr/>
            </a:pPr>
            <a:r>
              <a:rPr lang="en-US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25.HUMRAHI,                                        		                  26.ALAG, </a:t>
            </a:r>
          </a:p>
          <a:p>
            <a:pPr algn="l" eaLnBrk="1" hangingPunct="1">
              <a:defRPr/>
            </a:pPr>
            <a:r>
              <a:rPr lang="en-US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27. YE KYA HO RAHA HAI,                                		28.FIGHT CLUB, </a:t>
            </a:r>
          </a:p>
          <a:p>
            <a:pPr algn="l" eaLnBrk="1" hangingPunct="1">
              <a:defRPr/>
            </a:pPr>
            <a:r>
              <a:rPr lang="en-US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29.UFF KYA JAADOO MOHABAT HAI,        	      	30.CHOCKLATE, </a:t>
            </a:r>
          </a:p>
          <a:p>
            <a:pPr algn="l" eaLnBrk="1" hangingPunct="1">
              <a:defRPr/>
            </a:pPr>
            <a:r>
              <a:rPr lang="en-US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31. POPKORN KHAO MAST HO JAAO 			32.ASAMBHAV,</a:t>
            </a:r>
          </a:p>
          <a:p>
            <a:pPr algn="l" eaLnBrk="1" hangingPunct="1">
              <a:defRPr/>
            </a:pPr>
            <a:r>
              <a:rPr lang="en-US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33.JAANE KYA HOGA,                                               		34.CHESS,</a:t>
            </a:r>
          </a:p>
          <a:p>
            <a:pPr algn="l" eaLnBrk="1" hangingPunct="1">
              <a:defRPr/>
            </a:pPr>
            <a:r>
              <a:rPr lang="en-US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35. AAPKO PEHLE BHI KAHIN DEKHA HAI   		36. CHINA TOWN,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3" descr="KAL KISNE DEKHA copy.jpg"/>
          <p:cNvPicPr>
            <a:picLocks noChangeAspect="1"/>
          </p:cNvPicPr>
          <p:nvPr/>
        </p:nvPicPr>
        <p:blipFill>
          <a:blip r:embed="rId2">
            <a:lum bright="-12000"/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0" y="152400"/>
            <a:ext cx="9906000" cy="6494463"/>
          </a:xfrm>
          <a:prstGeom prst="rect">
            <a:avLst/>
          </a:prstGeom>
          <a:solidFill>
            <a:schemeClr val="tx1">
              <a:lumMod val="65000"/>
              <a:lumOff val="35000"/>
              <a:alpha val="36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37.KAHANI EK RAAT KI,				          38.MARI GOLD</a:t>
            </a:r>
          </a:p>
          <a:p>
            <a:pPr>
              <a:defRPr/>
            </a:pPr>
            <a:r>
              <a:rPr lang="en-US" sz="1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39.EK KHILADI EK HASINA, 			          40.MP3,</a:t>
            </a:r>
          </a:p>
          <a:p>
            <a:pPr>
              <a:defRPr/>
            </a:pPr>
            <a:r>
              <a:rPr lang="en-US" sz="1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41.DAAG – THE SHADE OF LOVE,			          42.DANSH,</a:t>
            </a:r>
          </a:p>
          <a:p>
            <a:pPr>
              <a:defRPr/>
            </a:pPr>
            <a:r>
              <a:rPr lang="en-US" sz="1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43.SHADI KARKE PHANS GAYA, 			          44.IT COULD BE YOU, </a:t>
            </a:r>
          </a:p>
          <a:p>
            <a:pPr>
              <a:defRPr/>
            </a:pPr>
            <a:r>
              <a:rPr lang="en-US" sz="1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45.APNA SAPNA MONEY MONEY, 			          46.AKSAR,</a:t>
            </a:r>
          </a:p>
          <a:p>
            <a:pPr>
              <a:defRPr/>
            </a:pPr>
            <a:r>
              <a:rPr lang="en-US" sz="1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47.JO BOLE SONIHAL,				          48.MUMBAI MATINEE, </a:t>
            </a:r>
          </a:p>
          <a:p>
            <a:pPr>
              <a:defRPr/>
            </a:pPr>
            <a:r>
              <a:rPr lang="en-US" sz="1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49.TOM DICK HARRY,				          50.BAABUL,</a:t>
            </a:r>
          </a:p>
          <a:p>
            <a:pPr>
              <a:defRPr/>
            </a:pPr>
            <a:r>
              <a:rPr lang="en-US" sz="1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51.GOOD BOY BAD BOY, 				          52.DIL DIYA HAI, </a:t>
            </a:r>
          </a:p>
          <a:p>
            <a:pPr>
              <a:defRPr/>
            </a:pPr>
            <a:r>
              <a:rPr lang="en-US" sz="1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53.EK CHOTISI MULAKAT,				          54.ROCKY,</a:t>
            </a:r>
          </a:p>
          <a:p>
            <a:pPr>
              <a:defRPr/>
            </a:pPr>
            <a:r>
              <a:rPr lang="en-US" sz="1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55.PYAAR KE SIDE EFFECTS,			          56.JUST MARRIED, </a:t>
            </a:r>
          </a:p>
          <a:p>
            <a:pPr>
              <a:defRPr/>
            </a:pPr>
            <a:r>
              <a:rPr lang="en-US" sz="1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57.SHOOTOUT AT LOKHANDWALA, 			          58.MITHYA, </a:t>
            </a:r>
          </a:p>
          <a:p>
            <a:pPr>
              <a:defRPr/>
            </a:pPr>
            <a:r>
              <a:rPr lang="en-US" sz="1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59.DHOONDTE REH JAOGE,				          60.TARQASH,</a:t>
            </a:r>
          </a:p>
          <a:p>
            <a:pPr>
              <a:defRPr/>
            </a:pPr>
            <a:r>
              <a:rPr lang="en-US" sz="1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61.TEESRI AANKH,				          62.SPEED,</a:t>
            </a:r>
          </a:p>
          <a:p>
            <a:pPr>
              <a:defRPr/>
            </a:pPr>
            <a:r>
              <a:rPr lang="en-US" sz="1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63.AAPKA SUROOR – THE MOVIE,			          64.THE TRAIN, 65.AWARAPAN, 66.NEHLE PE DEHLA,				          67.DARLING,</a:t>
            </a:r>
          </a:p>
          <a:p>
            <a:pPr>
              <a:defRPr/>
            </a:pPr>
            <a:r>
              <a:rPr lang="en-US" sz="1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68.BHOOTNATH,					          69.VAADA,</a:t>
            </a:r>
          </a:p>
          <a:p>
            <a:pPr>
              <a:defRPr/>
            </a:pPr>
            <a:r>
              <a:rPr lang="en-US" sz="1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70.SILSILAY					          71.RANGEEN,</a:t>
            </a:r>
          </a:p>
          <a:p>
            <a:pPr>
              <a:defRPr/>
            </a:pPr>
            <a:r>
              <a:rPr lang="en-US" sz="1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72.CHODO NA YAAR,				          73.CASH,		</a:t>
            </a:r>
          </a:p>
          <a:p>
            <a:pPr>
              <a:defRPr/>
            </a:pPr>
            <a:r>
              <a:rPr lang="en-US" sz="1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74.HARPAL,					          75.LOVE STORY 2050,	</a:t>
            </a:r>
          </a:p>
          <a:p>
            <a:pPr>
              <a:defRPr/>
            </a:pPr>
            <a:r>
              <a:rPr lang="en-US" sz="1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76.KAL KISNE DEKHA, 77.KIDNAP,			          78.HELLO DARLING,</a:t>
            </a:r>
          </a:p>
          <a:p>
            <a:pPr>
              <a:defRPr/>
            </a:pPr>
            <a:r>
              <a:rPr lang="en-US" sz="1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79.KAUN BOLA,					          80.DO KNOT DISTURB,</a:t>
            </a:r>
          </a:p>
          <a:p>
            <a:pPr>
              <a:defRPr/>
            </a:pPr>
            <a:r>
              <a:rPr lang="en-US" sz="1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81.CHAI GARAM,					          82.HIJACK,</a:t>
            </a:r>
          </a:p>
          <a:p>
            <a:pPr>
              <a:defRPr/>
            </a:pPr>
            <a:r>
              <a:rPr lang="en-US" sz="1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83.PAYING GUEST,					          84.KISAAN,</a:t>
            </a:r>
          </a:p>
          <a:p>
            <a:pPr>
              <a:defRPr/>
            </a:pPr>
            <a:r>
              <a:rPr lang="en-US" sz="1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85.ROCK ON,					          86.LONDON DREAMS,</a:t>
            </a:r>
          </a:p>
          <a:p>
            <a:pPr>
              <a:defRPr/>
            </a:pPr>
            <a:r>
              <a:rPr lang="en-US" sz="1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87.TUM MILE,					          88.LUCK,</a:t>
            </a:r>
          </a:p>
          <a:p>
            <a:pPr>
              <a:defRPr/>
            </a:pPr>
            <a:r>
              <a:rPr lang="en-US" sz="1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89.ACTION REPLAY,				          90.JAANE KAHAN SE AAYI, </a:t>
            </a:r>
            <a:endParaRPr lang="en-US" sz="105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0"/>
            <a:ext cx="9906000" cy="1371600"/>
          </a:xfrm>
          <a:prstGeom prst="rect">
            <a:avLst/>
          </a:prstGeom>
          <a:solidFill>
            <a:schemeClr val="tx1">
              <a:lumMod val="65000"/>
              <a:lumOff val="35000"/>
              <a:alpha val="34000"/>
            </a:schemeClr>
          </a:solidFill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US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MOVIES ASSISTED TO REMO D’SOUZA BY JEET SINGH AS AN ASSITANT DIRECTOR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1000" y="1905000"/>
            <a:ext cx="83058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ABCD-2 (2nd Assistant Director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)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Lal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Pahader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Katha (2nd Assistant Director)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(Unreleased)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endParaRPr lang="en-I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906000" cy="5334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Caslon Pro Bold" pitchFamily="18" charset="0"/>
              </a:rPr>
              <a:t>JEET’S DANCE INSTITUTE (BRANCHES)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Caslon Pro Bold" pitchFamily="18" charset="0"/>
            </a:endParaRP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495300" y="685800"/>
            <a:ext cx="8915400" cy="6172200"/>
          </a:xfrm>
        </p:spPr>
        <p:txBody>
          <a:bodyPr/>
          <a:lstStyle/>
          <a:p>
            <a:pPr marL="457200" indent="-457200" eaLnBrk="1" hangingPunct="1">
              <a:buClr>
                <a:schemeClr val="tx2">
                  <a:lumMod val="50000"/>
                </a:schemeClr>
              </a:buClr>
              <a:buSzPct val="150000"/>
              <a:buFont typeface="Wingdings" pitchFamily="2" charset="2"/>
              <a:buChar char="Ø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ANDHERI				AURANGABAD</a:t>
            </a:r>
          </a:p>
          <a:p>
            <a:pPr marL="457200" indent="-457200" eaLnBrk="1" hangingPunct="1">
              <a:buClr>
                <a:schemeClr val="tx2">
                  <a:lumMod val="50000"/>
                </a:schemeClr>
              </a:buClr>
              <a:buSzPct val="150000"/>
              <a:buFont typeface="Wingdings" pitchFamily="2" charset="2"/>
              <a:buChar char="Ø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COLABA				NAGOTHNE</a:t>
            </a:r>
          </a:p>
          <a:p>
            <a:pPr marL="457200" indent="-457200" eaLnBrk="1" hangingPunct="1">
              <a:buClr>
                <a:schemeClr val="tx2">
                  <a:lumMod val="50000"/>
                </a:schemeClr>
              </a:buClr>
              <a:buSzPct val="150000"/>
              <a:buFont typeface="Wingdings" pitchFamily="2" charset="2"/>
              <a:buChar char="Ø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CHARNI ROAD			ALIBAUG</a:t>
            </a:r>
          </a:p>
          <a:p>
            <a:pPr marL="457200" indent="-457200" eaLnBrk="1" hangingPunct="1">
              <a:buClr>
                <a:schemeClr val="tx2">
                  <a:lumMod val="50000"/>
                </a:schemeClr>
              </a:buClr>
              <a:buSzPct val="150000"/>
              <a:buFont typeface="Wingdings" pitchFamily="2" charset="2"/>
              <a:buChar char="Ø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BANDRA				MURUD</a:t>
            </a:r>
          </a:p>
          <a:p>
            <a:pPr marL="457200" indent="-457200" eaLnBrk="1" hangingPunct="1">
              <a:buClr>
                <a:schemeClr val="tx2">
                  <a:lumMod val="50000"/>
                </a:schemeClr>
              </a:buClr>
              <a:buSzPct val="150000"/>
              <a:buFont typeface="Wingdings" pitchFamily="2" charset="2"/>
              <a:buChar char="Ø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KANDIVALI				VARANASI</a:t>
            </a:r>
          </a:p>
          <a:p>
            <a:pPr marL="457200" indent="-457200" eaLnBrk="1" hangingPunct="1">
              <a:buClr>
                <a:schemeClr val="tx2">
                  <a:lumMod val="50000"/>
                </a:schemeClr>
              </a:buClr>
              <a:buSzPct val="150000"/>
              <a:buFont typeface="Wingdings" pitchFamily="2" charset="2"/>
              <a:buChar char="Ø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BORIVALI				LUCKNOW</a:t>
            </a:r>
          </a:p>
          <a:p>
            <a:pPr marL="457200" indent="-457200" eaLnBrk="1" hangingPunct="1">
              <a:buClr>
                <a:schemeClr val="tx2">
                  <a:lumMod val="50000"/>
                </a:schemeClr>
              </a:buClr>
              <a:buSzPct val="150000"/>
              <a:buFont typeface="Wingdings" pitchFamily="2" charset="2"/>
              <a:buChar char="Ø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KURLA				</a:t>
            </a:r>
          </a:p>
          <a:p>
            <a:pPr marL="457200" indent="-457200" eaLnBrk="1" hangingPunct="1">
              <a:buClr>
                <a:schemeClr val="tx2">
                  <a:lumMod val="50000"/>
                </a:schemeClr>
              </a:buClr>
              <a:buSzPct val="150000"/>
              <a:buFont typeface="Wingdings" pitchFamily="2" charset="2"/>
              <a:buChar char="Ø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KALYAN</a:t>
            </a:r>
          </a:p>
          <a:p>
            <a:pPr marL="457200" indent="-457200" eaLnBrk="1" hangingPunct="1">
              <a:buClr>
                <a:schemeClr val="tx2">
                  <a:lumMod val="50000"/>
                </a:schemeClr>
              </a:buClr>
              <a:buSzPct val="150000"/>
              <a:buFont typeface="Wingdings" pitchFamily="2" charset="2"/>
              <a:buChar char="Ø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KARJAT</a:t>
            </a:r>
          </a:p>
          <a:p>
            <a:pPr marL="457200" indent="-457200" eaLnBrk="1" hangingPunct="1">
              <a:buClr>
                <a:schemeClr val="tx2">
                  <a:lumMod val="50000"/>
                </a:schemeClr>
              </a:buClr>
              <a:buSzPct val="150000"/>
              <a:buFont typeface="Wingdings" pitchFamily="2" charset="2"/>
              <a:buChar char="Ø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NERUL</a:t>
            </a:r>
          </a:p>
          <a:p>
            <a:pPr marL="457200" indent="-457200" eaLnBrk="1" hangingPunct="1">
              <a:buClr>
                <a:schemeClr val="tx2">
                  <a:lumMod val="50000"/>
                </a:schemeClr>
              </a:buClr>
              <a:buSzPct val="150000"/>
              <a:buFont typeface="Wingdings" pitchFamily="2" charset="2"/>
              <a:buChar char="Ø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VASHI</a:t>
            </a:r>
          </a:p>
          <a:p>
            <a:pPr marL="457200" indent="-457200" eaLnBrk="1" hangingPunct="1">
              <a:buClr>
                <a:schemeClr val="tx2">
                  <a:lumMod val="50000"/>
                </a:schemeClr>
              </a:buClr>
              <a:buSzPct val="150000"/>
              <a:buFont typeface="Wingdings" pitchFamily="2" charset="2"/>
              <a:buChar char="Ø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BELAPUR</a:t>
            </a:r>
          </a:p>
          <a:p>
            <a:pPr marL="457200" indent="-457200" eaLnBrk="1" hangingPunct="1">
              <a:buClr>
                <a:schemeClr val="tx2">
                  <a:lumMod val="50000"/>
                </a:schemeClr>
              </a:buClr>
              <a:buSzPct val="150000"/>
              <a:buFont typeface="Wingdings" pitchFamily="2" charset="2"/>
              <a:buChar char="Ø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SANPADA</a:t>
            </a:r>
          </a:p>
          <a:p>
            <a:pPr marL="457200" indent="-457200" eaLnBrk="1" hangingPunct="1">
              <a:buClr>
                <a:schemeClr val="tx2">
                  <a:lumMod val="50000"/>
                </a:schemeClr>
              </a:buClr>
              <a:buSzPct val="150000"/>
              <a:buFont typeface="Wingdings" pitchFamily="2" charset="2"/>
              <a:buChar char="Ø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CHEMBUR</a:t>
            </a:r>
          </a:p>
          <a:p>
            <a:pPr marL="457200" indent="-457200" eaLnBrk="1" hangingPunct="1">
              <a:buClr>
                <a:schemeClr val="tx2">
                  <a:lumMod val="50000"/>
                </a:schemeClr>
              </a:buClr>
              <a:buSzPct val="150000"/>
              <a:buFont typeface="Wingdings" pitchFamily="2" charset="2"/>
              <a:buChar char="Ø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MANY MORE TO START VERY SOON……………..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0" descr="B__BOY_DANCE_by_mckash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13400" y="0"/>
            <a:ext cx="17335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Content Placeholder 3" descr="0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5500688"/>
            <a:ext cx="1958975" cy="1357312"/>
          </a:xfrm>
        </p:spPr>
      </p:pic>
      <p:pic>
        <p:nvPicPr>
          <p:cNvPr id="25604" name="Picture 4" descr="3-Bharatnatyam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81200" y="5715000"/>
            <a:ext cx="1651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5" descr="09_000043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962400"/>
            <a:ext cx="1249363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6" descr="36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67100" y="5614988"/>
            <a:ext cx="2009775" cy="124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7" descr="214_Kathak-Dance-002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00650" y="5638800"/>
            <a:ext cx="17557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8" descr="214_Kathak-Dance-006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155700" y="4114800"/>
            <a:ext cx="1192213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9" name="Picture 9" descr="225px-Sambalpuri_dance.jp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311400" y="4572000"/>
            <a:ext cx="17795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0" name="Picture 10" descr="4580india_dance_3.jp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934200" y="5638800"/>
            <a:ext cx="2043113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1" name="Picture 11" descr="14877525_DSC_0682.jp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962400" y="4343400"/>
            <a:ext cx="1989138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2" name="Picture 12" descr="20071012folk3.jp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861050" y="4343400"/>
            <a:ext cx="1919288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3" name="Picture 13" descr="64922568_7-Bhangra-Punjab-9892833280-Music-Bhangra-Dance-Folk-Dance-of-Punjab-nitinbedi-India.jp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2819400"/>
            <a:ext cx="2173288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4" name="Picture 14" descr="1557805151_ed11f3143d.jpg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146300" y="3505200"/>
            <a:ext cx="1816100" cy="111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5" name="Picture 15" descr="Aerial Ballet in Silk Act - SOLSTROM (Cirque du Soleil).mp4_000245828.jpg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527800" y="1219200"/>
            <a:ext cx="33782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6" name="Picture 16" descr="aparnasindoor.jpg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8939213" y="5659438"/>
            <a:ext cx="966787" cy="119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7" name="Picture 17" descr="Ballroom  for web.jpg"/>
          <p:cNvPicPr>
            <a:picLocks noChangeAspect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8294688" y="4419600"/>
            <a:ext cx="1611312" cy="136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8" name="Picture 18" descr="bboy_hallow1.jpg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8255000" y="2895600"/>
            <a:ext cx="1651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9" name="Picture 19" descr="belly_dance.jpg"/>
          <p:cNvPicPr>
            <a:picLocks noChangeAspect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3962400" y="2819400"/>
            <a:ext cx="163512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0" name="Picture 20" descr="belly_dancer_28.jpg"/>
          <p:cNvPicPr>
            <a:picLocks noChangeAspect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7677150" y="4343400"/>
            <a:ext cx="94456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1" name="Picture 21" descr="bf63cff68a33c0_full.jpg"/>
          <p:cNvPicPr>
            <a:picLocks noChangeAspect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0" y="1828800"/>
            <a:ext cx="1789113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2" name="Picture 22" descr="dance3_010109.jpg"/>
          <p:cNvPicPr>
            <a:picLocks noChangeAspect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7181850" y="2667000"/>
            <a:ext cx="1252538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3" name="Picture 23" descr="ClassicalIndian_17059.jpg"/>
          <p:cNvPicPr>
            <a:picLocks noChangeAspect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6108700" y="3200400"/>
            <a:ext cx="1073150" cy="135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4" name="Picture 24" descr="classical_dance.jpg"/>
          <p:cNvPicPr>
            <a:picLocks noChangeAspect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5613400" y="1981200"/>
            <a:ext cx="17335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5" name="Picture 26" descr="indian-dance-costumes-20.jpg"/>
          <p:cNvPicPr>
            <a:picLocks noChangeAspect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0" y="0"/>
            <a:ext cx="91281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6" name="Picture 27" descr="bellydance.jpg"/>
          <p:cNvPicPr>
            <a:picLocks noChangeAspect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5283200" y="3124200"/>
            <a:ext cx="94456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7" name="Picture 28" descr="Delhi043.jpg"/>
          <p:cNvPicPr>
            <a:picLocks noChangeAspect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3962400" y="1676400"/>
            <a:ext cx="16637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8" name="Picture 29" descr="modern indian dance066.jpg"/>
          <p:cNvPicPr>
            <a:picLocks noChangeAspect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1733550" y="1143000"/>
            <a:ext cx="123507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9" name="Picture 25" descr="Dangi Dance Of Himachal Pradesh_TIF.jpg"/>
          <p:cNvPicPr>
            <a:picLocks noChangeAspect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2146300" y="2514600"/>
            <a:ext cx="18161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30" name="Picture 30" descr="folk dance23.jpg"/>
          <p:cNvPicPr>
            <a:picLocks noChangeAspect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8074025" y="0"/>
            <a:ext cx="18319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31" name="Picture 31" descr="img.449630_t.jpg"/>
          <p:cNvPicPr>
            <a:picLocks noChangeAspect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2724150" y="1143000"/>
            <a:ext cx="1114425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32" name="Picture 32" descr="indian_dance_012.jpg"/>
          <p:cNvPicPr>
            <a:picLocks noChangeAspect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5530850" y="990600"/>
            <a:ext cx="1004888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33" name="Picture 34" descr="summer-blast-bdancer-2.jpg"/>
          <p:cNvPicPr>
            <a:picLocks noChangeAspect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3714750" y="457200"/>
            <a:ext cx="1820863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34" name="Picture 35" descr="news_923salsa dance.jpg"/>
          <p:cNvPicPr>
            <a:picLocks noChangeAspect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7099300" y="0"/>
            <a:ext cx="1036638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35" name="Picture 39" descr="Eszterlanc 021.jpg"/>
          <p:cNvPicPr>
            <a:picLocks noChangeAspect="1"/>
          </p:cNvPicPr>
          <p:nvPr/>
        </p:nvPicPr>
        <p:blipFill>
          <a:blip r:embed="rId35"/>
          <a:srcRect/>
          <a:stretch>
            <a:fillRect/>
          </a:stretch>
        </p:blipFill>
        <p:spPr bwMode="auto">
          <a:xfrm>
            <a:off x="3219450" y="0"/>
            <a:ext cx="1073150" cy="148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36" name="Picture 42" descr="India Dances of.jpg"/>
          <p:cNvPicPr>
            <a:picLocks noChangeAspect="1"/>
          </p:cNvPicPr>
          <p:nvPr/>
        </p:nvPicPr>
        <p:blipFill>
          <a:blip r:embed="rId36"/>
          <a:srcRect/>
          <a:stretch>
            <a:fillRect/>
          </a:stretch>
        </p:blipFill>
        <p:spPr bwMode="auto">
          <a:xfrm>
            <a:off x="1981200" y="0"/>
            <a:ext cx="14859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37" name="Picture 33" descr="ribbondance_3.jpg"/>
          <p:cNvPicPr>
            <a:picLocks noChangeAspect="1"/>
          </p:cNvPicPr>
          <p:nvPr/>
        </p:nvPicPr>
        <p:blipFill>
          <a:blip r:embed="rId37"/>
          <a:srcRect/>
          <a:stretch>
            <a:fillRect/>
          </a:stretch>
        </p:blipFill>
        <p:spPr bwMode="auto">
          <a:xfrm>
            <a:off x="990600" y="0"/>
            <a:ext cx="123825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38" name="Picture 41" descr="C_67_article_2045523_body_articleblock_0_bodyimage.jpg"/>
          <p:cNvPicPr>
            <a:picLocks noChangeAspect="1"/>
          </p:cNvPicPr>
          <p:nvPr/>
        </p:nvPicPr>
        <p:blipFill>
          <a:blip r:embed="rId38"/>
          <a:srcRect/>
          <a:stretch>
            <a:fillRect/>
          </a:stretch>
        </p:blipFill>
        <p:spPr bwMode="auto">
          <a:xfrm>
            <a:off x="4292600" y="0"/>
            <a:ext cx="1320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39" name="Picture 37" descr="helen_ribbon.jpg"/>
          <p:cNvPicPr>
            <a:picLocks noChangeAspect="1"/>
          </p:cNvPicPr>
          <p:nvPr/>
        </p:nvPicPr>
        <p:blipFill>
          <a:blip r:embed="rId39"/>
          <a:srcRect/>
          <a:stretch>
            <a:fillRect/>
          </a:stretch>
        </p:blipFill>
        <p:spPr bwMode="auto">
          <a:xfrm>
            <a:off x="0" y="1066800"/>
            <a:ext cx="1427163" cy="82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1752600"/>
          </a:xfrm>
          <a:solidFill>
            <a:schemeClr val="tx1">
              <a:lumMod val="50000"/>
              <a:lumOff val="50000"/>
              <a:alpha val="38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r>
              <a:rPr lang="en-US" sz="5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HAVE READY DANCE ACTS FOR STAGE SHOWS LIKE</a:t>
            </a:r>
            <a:endParaRPr lang="en-US" sz="54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smtClean="0">
                <a:solidFill>
                  <a:srgbClr val="7030A0"/>
                </a:solidFill>
              </a:rPr>
              <a:t>WE HAVE READY DANCE ACTS LIKE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495300" y="1295400"/>
            <a:ext cx="8915400" cy="5257800"/>
          </a:xfrm>
        </p:spPr>
        <p:txBody>
          <a:bodyPr/>
          <a:lstStyle/>
          <a:p>
            <a:pPr>
              <a:buClr>
                <a:schemeClr val="tx2">
                  <a:lumMod val="50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en-US" sz="2400" dirty="0" smtClean="0">
                <a:solidFill>
                  <a:srgbClr val="FF0000"/>
                </a:solidFill>
              </a:rPr>
              <a:t>BOLLYWOOD		INDIAN FOLK		KATHAK</a:t>
            </a:r>
          </a:p>
          <a:p>
            <a:pPr>
              <a:buClr>
                <a:schemeClr val="tx2">
                  <a:lumMod val="50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en-US" sz="2400" dirty="0" smtClean="0">
                <a:solidFill>
                  <a:srgbClr val="FF0000"/>
                </a:solidFill>
              </a:rPr>
              <a:t>BHARATNATYAM		RIBBON ACT		SALSA</a:t>
            </a:r>
          </a:p>
          <a:p>
            <a:pPr>
              <a:buClr>
                <a:schemeClr val="tx2">
                  <a:lumMod val="50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en-US" sz="2400" dirty="0" smtClean="0">
                <a:solidFill>
                  <a:srgbClr val="FF0000"/>
                </a:solidFill>
              </a:rPr>
              <a:t>CUBE ACT TRIO 		CUBE ACT DUET 	CUBE ACT</a:t>
            </a:r>
          </a:p>
          <a:p>
            <a:pPr>
              <a:buClr>
                <a:schemeClr val="tx2">
                  <a:lumMod val="50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en-US" sz="2400" dirty="0" smtClean="0">
                <a:solidFill>
                  <a:srgbClr val="FF0000"/>
                </a:solidFill>
              </a:rPr>
              <a:t>STICK ACT			UV STICK ACT		 FIRE ACT</a:t>
            </a:r>
          </a:p>
          <a:p>
            <a:pPr>
              <a:buClr>
                <a:schemeClr val="tx2">
                  <a:lumMod val="50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en-US" sz="2400" dirty="0" smtClean="0">
                <a:solidFill>
                  <a:srgbClr val="FF0000"/>
                </a:solidFill>
              </a:rPr>
              <a:t>BALLET			CONTEMPRARY	B’BOYING</a:t>
            </a:r>
          </a:p>
          <a:p>
            <a:pPr>
              <a:buClr>
                <a:schemeClr val="tx2">
                  <a:lumMod val="50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en-US" sz="2400" dirty="0" smtClean="0">
                <a:solidFill>
                  <a:srgbClr val="FF0000"/>
                </a:solidFill>
              </a:rPr>
              <a:t>ROBOTIC			BUNGEE		LOCKING</a:t>
            </a:r>
          </a:p>
          <a:p>
            <a:pPr>
              <a:buClr>
                <a:schemeClr val="tx2">
                  <a:lumMod val="50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en-US" sz="2400" dirty="0" smtClean="0">
                <a:solidFill>
                  <a:srgbClr val="FF0000"/>
                </a:solidFill>
              </a:rPr>
              <a:t>BELLY (FOREIGNER GIRL)	POPPING		HIP HOP</a:t>
            </a:r>
          </a:p>
          <a:p>
            <a:pPr>
              <a:buClr>
                <a:schemeClr val="tx2">
                  <a:lumMod val="50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en-US" sz="2400" dirty="0" smtClean="0">
                <a:solidFill>
                  <a:srgbClr val="FF0000"/>
                </a:solidFill>
              </a:rPr>
              <a:t>SWORD ACT		STUNTS		MALLKHAMB</a:t>
            </a:r>
          </a:p>
          <a:p>
            <a:pPr>
              <a:buClr>
                <a:schemeClr val="tx2">
                  <a:lumMod val="50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en-US" sz="2400" dirty="0" smtClean="0">
                <a:solidFill>
                  <a:srgbClr val="FF0000"/>
                </a:solidFill>
              </a:rPr>
              <a:t>ROPE ACT			CLOTH ACT		THALI ACT</a:t>
            </a:r>
          </a:p>
          <a:p>
            <a:pPr>
              <a:buClr>
                <a:schemeClr val="tx2">
                  <a:lumMod val="50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en-US" sz="2400" dirty="0" smtClean="0">
                <a:solidFill>
                  <a:srgbClr val="FF0000"/>
                </a:solidFill>
              </a:rPr>
              <a:t>MANJIRI ACT		BHANGRA		KOLI</a:t>
            </a:r>
          </a:p>
          <a:p>
            <a:pPr>
              <a:buClr>
                <a:schemeClr val="tx2">
                  <a:lumMod val="50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en-US" sz="2400" dirty="0" smtClean="0">
                <a:solidFill>
                  <a:srgbClr val="FF0000"/>
                </a:solidFill>
              </a:rPr>
              <a:t>GARBA			BAMBOO		JOGWA</a:t>
            </a:r>
          </a:p>
          <a:p>
            <a:pPr>
              <a:buClr>
                <a:schemeClr val="tx2">
                  <a:lumMod val="50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en-US" sz="2400" dirty="0" smtClean="0">
                <a:solidFill>
                  <a:srgbClr val="FF0000"/>
                </a:solidFill>
              </a:rPr>
              <a:t>DHANGAR			LEZIM			ETC……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7" descr="562989_10151447638236585_1260150190_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3225" y="0"/>
            <a:ext cx="3306763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21" descr="422676_10150596255771585_1513222254_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88375" y="1600200"/>
            <a:ext cx="131762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11" descr="403347_10150596264041585_63331938_n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98650" y="3352800"/>
            <a:ext cx="2476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13" descr="405517_10150596232286585_757932292_n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49650" y="1524000"/>
            <a:ext cx="29718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14" descr="405700_10150596319796585_768331379_n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337550" y="0"/>
            <a:ext cx="156845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15" descr="406507_10150596259496585_287237315_n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405283">
            <a:off x="5735638" y="2693988"/>
            <a:ext cx="3430587" cy="211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19" descr="418004_10150670984591585_716842122_n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832850" y="3200400"/>
            <a:ext cx="1073150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22" descr="424659_10150618417581585_491071463_n.jp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613400" y="5475288"/>
            <a:ext cx="1998663" cy="13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24" descr="428789_10151094252266585_111591621_n.jp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0"/>
            <a:ext cx="4187825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7" name="Picture 25" descr="431459_10150670986021585_2006047003_n.jp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5029200"/>
            <a:ext cx="14859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Picture 26" descr="524569_10151539421986585_1651792158_n.jp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4673600"/>
            <a:ext cx="1320800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9" name="Picture 28" descr="574911_10151130135451585_293688067_n.jp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073150" y="1828800"/>
            <a:ext cx="2559050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0" name="Picture 29" descr="600649_10151426011496585_68981820_n.jpg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 rot="318158">
            <a:off x="-130175" y="3297238"/>
            <a:ext cx="2159000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1" name="Picture 8" descr="400254_10150596253111585_1207634800_n.jpg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 rot="-650490">
            <a:off x="-41275" y="2055813"/>
            <a:ext cx="1981200" cy="137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2" name="Picture 18" descr="417035_10150596217266585_964984545_n.jpg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1485900" y="5018088"/>
            <a:ext cx="2657475" cy="183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3" name="Picture 23" descr="425669_10150596216981585_921428540_n.jpg"/>
          <p:cNvPicPr>
            <a:picLocks noChangeAspect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 rot="-815238">
            <a:off x="1155700" y="4800600"/>
            <a:ext cx="15113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4" name="Picture 5" descr="294582_10151130316176585_91836925_n.jpg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6480175" y="1447800"/>
            <a:ext cx="235267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5" name="Content Placeholder 3" descr="62151_10151435668156585_560784650_n.jpg"/>
          <p:cNvPicPr>
            <a:picLocks noGrp="1" noChangeAspect="1"/>
          </p:cNvPicPr>
          <p:nvPr>
            <p:ph idx="1"/>
          </p:nvPr>
        </p:nvPicPr>
        <p:blipFill>
          <a:blip r:embed="rId19"/>
          <a:srcRect/>
          <a:stretch>
            <a:fillRect/>
          </a:stretch>
        </p:blipFill>
        <p:spPr>
          <a:xfrm rot="949073">
            <a:off x="2705100" y="225425"/>
            <a:ext cx="1993900" cy="1379538"/>
          </a:xfrm>
        </p:spPr>
      </p:pic>
      <p:pic>
        <p:nvPicPr>
          <p:cNvPr id="4116" name="Picture 10" descr="402810_10151130433886585_794454903_n.jpg"/>
          <p:cNvPicPr>
            <a:picLocks noChangeAspect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3384550" y="5461000"/>
            <a:ext cx="2311400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7" name="Picture 4" descr="253171_10151130313041585_367275196_n.jpg"/>
          <p:cNvPicPr>
            <a:picLocks noChangeAspect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5861050" y="4648200"/>
            <a:ext cx="1836738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8" name="Picture 12" descr="404838_10150596319386585_1930495485_n.jpg"/>
          <p:cNvPicPr>
            <a:picLocks noChangeAspect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 rot="419731">
            <a:off x="4376738" y="3503613"/>
            <a:ext cx="140970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9" name="Picture 7" descr="398641_10150596217706585_964146045_n.jpg"/>
          <p:cNvPicPr>
            <a:picLocks noChangeAspect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 rot="382632">
            <a:off x="7672388" y="4373563"/>
            <a:ext cx="2151062" cy="148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0" name="Picture 16" descr="407198_10150618417666585_1797460413_n.jpg"/>
          <p:cNvPicPr>
            <a:picLocks noChangeAspect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7677150" y="5486400"/>
            <a:ext cx="22288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1" name="Picture 6" descr="397151_10150618417126585_229112925_n.jpg"/>
          <p:cNvPicPr>
            <a:picLocks noChangeAspect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 rot="278346">
            <a:off x="4256088" y="4552950"/>
            <a:ext cx="1560512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2" name="Picture 17" descr="407845_10150596257271585_1430359682_n.jpg"/>
          <p:cNvPicPr>
            <a:picLocks noChangeAspect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6972300" y="0"/>
            <a:ext cx="136525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0519362">
            <a:off x="-111125" y="3189288"/>
            <a:ext cx="9661525" cy="744537"/>
          </a:xfrm>
          <a:solidFill>
            <a:schemeClr val="bg1">
              <a:lumMod val="95000"/>
              <a:alpha val="13000"/>
            </a:schemeClr>
          </a:solidFill>
        </p:spPr>
        <p:txBody>
          <a:bodyPr/>
          <a:lstStyle/>
          <a:p>
            <a:pPr>
              <a:defRPr/>
            </a:pPr>
            <a:r>
              <a:rPr lang="en-US" sz="50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 Remo </a:t>
            </a:r>
            <a:r>
              <a:rPr lang="en-US" sz="5000" b="1" u="sng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D’souza</a:t>
            </a:r>
            <a:r>
              <a:rPr lang="en-US" sz="50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For 14 Years</a:t>
            </a:r>
            <a:endParaRPr lang="en-US" sz="5000" b="1" u="sng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165100" y="152400"/>
            <a:ext cx="9575800" cy="1143000"/>
          </a:xfrm>
        </p:spPr>
        <p:txBody>
          <a:bodyPr/>
          <a:lstStyle/>
          <a:p>
            <a:pPr>
              <a:defRPr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THANKS FOR YOUR ATTENTION</a:t>
            </a:r>
            <a:endParaRPr lang="en-US" sz="6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1" name="Picture 5" descr="D:\Pramod Work\Colaba Banners\Jeet-Sir-New-Photos.png"/>
          <p:cNvPicPr>
            <a:picLocks noChangeAspect="1" noChangeArrowheads="1"/>
          </p:cNvPicPr>
          <p:nvPr/>
        </p:nvPicPr>
        <p:blipFill>
          <a:blip r:embed="rId2" cstate="print"/>
          <a:srcRect l="14861" t="7962" r="42784" b="57405"/>
          <a:stretch>
            <a:fillRect/>
          </a:stretch>
        </p:blipFill>
        <p:spPr bwMode="auto">
          <a:xfrm>
            <a:off x="4787900" y="1066800"/>
            <a:ext cx="5118100" cy="579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0" y="5791200"/>
            <a:ext cx="8223250" cy="110331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en-US" sz="1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Website:- www.jeetsdanceinstitute.in</a:t>
            </a:r>
          </a:p>
          <a:p>
            <a:pPr marL="0" indent="0">
              <a:buFont typeface="Arial" charset="0"/>
              <a:buNone/>
              <a:defRPr/>
            </a:pPr>
            <a:r>
              <a:rPr lang="en-US" sz="1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Email</a:t>
            </a:r>
            <a:r>
              <a:rPr lang="en-US" sz="1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:- – </a:t>
            </a:r>
            <a:r>
              <a:rPr lang="en-US" sz="1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jeetsdanceinstituteho@gmail.com</a:t>
            </a:r>
            <a:endParaRPr lang="en-US" sz="18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Font typeface="Arial" charset="0"/>
              <a:buNone/>
              <a:defRPr/>
            </a:pPr>
            <a:r>
              <a:rPr lang="en-US" sz="1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Like Us:- www.facebook.com/jeetsdanceinstitute</a:t>
            </a:r>
          </a:p>
        </p:txBody>
      </p:sp>
      <p:sp>
        <p:nvSpPr>
          <p:cNvPr id="2" name="Rectangle 1"/>
          <p:cNvSpPr/>
          <p:nvPr/>
        </p:nvSpPr>
        <p:spPr>
          <a:xfrm>
            <a:off x="247650" y="2438400"/>
            <a:ext cx="5861050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800" b="1" u="sng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Contact No</a:t>
            </a:r>
          </a:p>
          <a:p>
            <a:pPr algn="ctr">
              <a:defRPr/>
            </a:pPr>
            <a:r>
              <a:rPr lang="en-US" sz="4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+91 9702222334</a:t>
            </a:r>
          </a:p>
          <a:p>
            <a:pPr algn="ctr">
              <a:defRPr/>
            </a:pPr>
            <a:r>
              <a:rPr lang="en-US" sz="4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+91 9867537171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2" descr="100_458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1" descr="QAYAMA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27500" y="0"/>
            <a:ext cx="3676650" cy="188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28" descr="KRISHNA COTTAGE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409801">
            <a:off x="2640013" y="288925"/>
            <a:ext cx="18161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25" descr="KRISHNA COTTAGE 1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267200"/>
            <a:ext cx="1704975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21" descr="JAANE HOGA KYA 1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195222">
            <a:off x="7689850" y="4924425"/>
            <a:ext cx="1898650" cy="156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20" descr="Image470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1581237">
            <a:off x="269875" y="398463"/>
            <a:ext cx="2354263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19" descr="LAKEER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-1034109">
            <a:off x="206375" y="4852988"/>
            <a:ext cx="2741613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18" descr="LUCK.jp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965950" y="0"/>
            <a:ext cx="2940050" cy="203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0" name="Picture 17" descr="A.P.K.D.H..jp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-534157">
            <a:off x="6457950" y="4224338"/>
            <a:ext cx="1751013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1" name="Picture 16" descr="STUMPED.jp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rot="327600">
            <a:off x="2005013" y="4464050"/>
            <a:ext cx="3759200" cy="223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2" name="Picture 15" descr="WAQT 3.jp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rot="1140921">
            <a:off x="4711700" y="3538538"/>
            <a:ext cx="2192338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3" name="Picture 14" descr="D.S.C.JHOOTHA.jp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 rot="1669080">
            <a:off x="7358063" y="2087563"/>
            <a:ext cx="1976437" cy="277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4" name="Picture 13" descr="ASAMBHAV 1.jpg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 rot="-818417">
            <a:off x="1651000" y="2971800"/>
            <a:ext cx="3384550" cy="204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5" name="Picture 12" descr="ASAMBHAV.jpg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 rot="784914">
            <a:off x="182563" y="2952750"/>
            <a:ext cx="2212975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6" name="Picture 11" descr="CHARAS.jpg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 rot="710158">
            <a:off x="5926138" y="1303338"/>
            <a:ext cx="2670175" cy="158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7" name="Content Placeholder 5" descr="WAQT.jpg"/>
          <p:cNvPicPr>
            <a:picLocks noGrp="1" noChangeAspect="1"/>
          </p:cNvPicPr>
          <p:nvPr>
            <p:ph sz="half" idx="2"/>
          </p:nvPr>
        </p:nvPicPr>
        <p:blipFill>
          <a:blip r:embed="rId17"/>
          <a:srcRect/>
          <a:stretch>
            <a:fillRect/>
          </a:stretch>
        </p:blipFill>
        <p:spPr>
          <a:xfrm>
            <a:off x="1733550" y="1295400"/>
            <a:ext cx="3302000" cy="1905000"/>
          </a:xfrm>
        </p:spPr>
      </p:pic>
      <p:pic>
        <p:nvPicPr>
          <p:cNvPr id="5138" name="Picture 6" descr="WAQT 1.jpg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 rot="995340">
            <a:off x="3803650" y="2193925"/>
            <a:ext cx="2436813" cy="15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9" name="Content Placeholder 8" descr="KAL KISNE DEKHA.JPG"/>
          <p:cNvPicPr>
            <a:picLocks noGrp="1" noChangeAspect="1"/>
          </p:cNvPicPr>
          <p:nvPr>
            <p:ph sz="half" idx="1"/>
          </p:nvPr>
        </p:nvPicPr>
        <p:blipFill>
          <a:blip r:embed="rId19"/>
          <a:srcRect/>
          <a:stretch>
            <a:fillRect/>
          </a:stretch>
        </p:blipFill>
        <p:spPr>
          <a:xfrm rot="20992551">
            <a:off x="149225" y="1560513"/>
            <a:ext cx="2563813" cy="1776412"/>
          </a:xfrm>
        </p:spPr>
      </p:pic>
      <p:pic>
        <p:nvPicPr>
          <p:cNvPr id="5140" name="Picture 22" descr="DHOOM.jpg"/>
          <p:cNvPicPr>
            <a:picLocks noChangeAspect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 rot="-792050">
            <a:off x="5556250" y="5421313"/>
            <a:ext cx="2093913" cy="127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1" name="Picture 9" descr="WAQT 2.jpg"/>
          <p:cNvPicPr>
            <a:picLocks noChangeAspect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 rot="428416">
            <a:off x="4279900" y="1320800"/>
            <a:ext cx="1846263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2" name="Picture 10" descr="SHABD.jpg"/>
          <p:cNvPicPr>
            <a:picLocks noChangeAspect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5448300" y="2590800"/>
            <a:ext cx="2657475" cy="164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3" name="Picture 23" descr="EHSSAS 2002.jpg"/>
          <p:cNvPicPr>
            <a:picLocks noChangeAspect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8053388" y="1295400"/>
            <a:ext cx="1852612" cy="159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4" name="Picture 24" descr="HANNAN.jpg"/>
          <p:cNvPicPr>
            <a:picLocks noChangeAspect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1733550" y="5800725"/>
            <a:ext cx="1779588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5" name="Picture 26" descr="HARE RAM.JPG"/>
          <p:cNvPicPr>
            <a:picLocks noChangeAspect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8266113" y="4038600"/>
            <a:ext cx="1639887" cy="113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6" name="Picture 27" descr="JAI.jpg"/>
          <p:cNvPicPr>
            <a:picLocks noChangeAspect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4292600" y="5861050"/>
            <a:ext cx="1651000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1295400"/>
          </a:xfrm>
          <a:solidFill>
            <a:schemeClr val="bg1">
              <a:lumMod val="65000"/>
              <a:alpha val="34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6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WORKED WITH</a:t>
            </a:r>
            <a:br>
              <a:rPr lang="en-US" sz="36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36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BOLLYWOOD CELEBRITIES</a:t>
            </a:r>
            <a:endParaRPr lang="en-US" sz="3600" b="1" u="sng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48" name="Picture 29" descr="JEET &amp; MITHUNDA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3797300" y="3124200"/>
            <a:ext cx="1871663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9" name="Picture 30" descr="HELEN AUNTY &amp; JEET SINGH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7099300" y="6000750"/>
            <a:ext cx="1238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50" name="Picture 31" descr="JEET SINGH SHUSMITA SEN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0" y="2667000"/>
            <a:ext cx="884238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51" name="Picture 32" descr="JEET SINGH &amp; GOVINDA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8750300" y="6057900"/>
            <a:ext cx="11557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52" name="Picture 33" descr="JEET SINGH &amp; RITESH DESHMUKH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0" y="6000750"/>
            <a:ext cx="1238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330200" y="123825"/>
            <a:ext cx="89154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4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Caslon Pro Bold" pitchFamily="18" charset="0"/>
              </a:rPr>
              <a:t>JEET SINGH</a:t>
            </a:r>
            <a:r>
              <a:rPr lang="en-US" sz="4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Caslon Pro Bold" pitchFamily="18" charset="0"/>
              </a:rPr>
              <a:t> </a:t>
            </a: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Caslon Pro Bold" pitchFamily="18" charset="0"/>
              </a:rPr>
              <a:t>(CHOREOGRAPHER)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51034"/>
            <a:ext cx="9245600" cy="5334000"/>
          </a:xfrm>
        </p:spPr>
        <p:txBody>
          <a:bodyPr>
            <a:noAutofit/>
          </a:bodyPr>
          <a:lstStyle/>
          <a:p>
            <a:pPr marL="693738" indent="-557213" eaLnBrk="1" fontAlgn="auto" hangingPunct="1">
              <a:spcAft>
                <a:spcPts val="0"/>
              </a:spcAft>
              <a:buClr>
                <a:schemeClr val="tx2">
                  <a:lumMod val="50000"/>
                </a:schemeClr>
              </a:buClr>
              <a:buSzPct val="150000"/>
              <a:buFont typeface="Arial" charset="0"/>
              <a:buNone/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HAD CHOREOGRAPHED NEARLY :-</a:t>
            </a:r>
          </a:p>
          <a:p>
            <a:pPr marL="693738" indent="-557213" eaLnBrk="1" fontAlgn="auto" hangingPunct="1">
              <a:spcAft>
                <a:spcPts val="0"/>
              </a:spcAft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"/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140 MUSIC VIDEOS</a:t>
            </a:r>
          </a:p>
          <a:p>
            <a:pPr marL="693738" indent="-557213" eaLnBrk="1" fontAlgn="auto" hangingPunct="1">
              <a:spcAft>
                <a:spcPts val="0"/>
              </a:spcAft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"/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55 MOVIE SONGS</a:t>
            </a:r>
          </a:p>
          <a:p>
            <a:pPr marL="693738" indent="-557213" eaLnBrk="1" fontAlgn="auto" hangingPunct="1">
              <a:spcAft>
                <a:spcPts val="0"/>
              </a:spcAft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"/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100s OF STAGE SHOWS</a:t>
            </a:r>
          </a:p>
          <a:p>
            <a:pPr marL="693738" indent="-557213" eaLnBrk="1" fontAlgn="auto" hangingPunct="1">
              <a:spcAft>
                <a:spcPts val="0"/>
              </a:spcAft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"/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REALITY SHOWS</a:t>
            </a:r>
          </a:p>
          <a:p>
            <a:pPr marL="693738" indent="-557213" eaLnBrk="1" fontAlgn="auto" hangingPunct="1">
              <a:spcAft>
                <a:spcPts val="0"/>
              </a:spcAft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"/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 CORPORATE SHOWS</a:t>
            </a:r>
          </a:p>
          <a:p>
            <a:pPr marL="693738" indent="-557213" eaLnBrk="1" fontAlgn="auto" hangingPunct="1">
              <a:spcAft>
                <a:spcPts val="0"/>
              </a:spcAft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"/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 COMMERCIAL ADS</a:t>
            </a:r>
          </a:p>
          <a:p>
            <a:pPr marL="693738" indent="-557213" eaLnBrk="1" fontAlgn="auto" hangingPunct="1">
              <a:spcAft>
                <a:spcPts val="0"/>
              </a:spcAft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"/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 CORPORATE ADS</a:t>
            </a:r>
          </a:p>
          <a:p>
            <a:pPr marL="693738" indent="-557213" eaLnBrk="1" fontAlgn="auto" hangingPunct="1">
              <a:spcAft>
                <a:spcPts val="0"/>
              </a:spcAft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"/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100s DANCE WORKSHOPS</a:t>
            </a:r>
          </a:p>
          <a:p>
            <a:pPr marL="693738" indent="-557213" eaLnBrk="1" fontAlgn="auto" hangingPunct="1">
              <a:spcAft>
                <a:spcPts val="0"/>
              </a:spcAft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"/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110s MOVIES DANCED FOR REMO D’SOUZA</a:t>
            </a:r>
          </a:p>
          <a:p>
            <a:pPr marL="693738" indent="-557213" eaLnBrk="1" fontAlgn="auto" hangingPunct="1">
              <a:spcAft>
                <a:spcPts val="0"/>
              </a:spcAft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"/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90 MOVIES ASSISTED REMO D’SOUZA</a:t>
            </a:r>
          </a:p>
          <a:p>
            <a:pPr marL="693738" indent="-557213" eaLnBrk="1" fontAlgn="auto" hangingPunct="1">
              <a:spcAft>
                <a:spcPts val="0"/>
              </a:spcAft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"/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JUDGED LOTS OF STAGE SHOWS FOR SCHOOLS &amp; COLLEGES</a:t>
            </a:r>
          </a:p>
          <a:p>
            <a:pPr marL="693738" indent="-557213" eaLnBrk="1" fontAlgn="auto" hangingPunct="1">
              <a:spcAft>
                <a:spcPts val="0"/>
              </a:spcAft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"/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 D2C2 WORKSHOPS (AS IT IS JUST STARTED IN AUGUST 2018)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247650" y="228600"/>
            <a:ext cx="965835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4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Caslon Pro Bold" pitchFamily="18" charset="0"/>
              </a:rPr>
              <a:t>MUSIC VIDEOS </a:t>
            </a: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Caslon Pro Bold" pitchFamily="18" charset="0"/>
              </a:rPr>
              <a:t>(CHOREOGRAPHED)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247650" y="1219200"/>
            <a:ext cx="8915400" cy="5486400"/>
          </a:xfrm>
        </p:spPr>
        <p:txBody>
          <a:bodyPr/>
          <a:lstStyle/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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AAJ KAL (Remix)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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RANGEELA RE (Remix)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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ANKHIYAN MILA KE (Remix)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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JAWAN HAI MOHABAT (Remix)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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MAIN RAHOON (LAMHE)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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GHAR AAYA MERA PARDESI (Remix)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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YAAR DILDAR MUJHE (Remix)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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JIYA HO (Remix)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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 KYA JAANE (Remix)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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HASTA HUA NOORANI (Remix)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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KYA GAZAB KARTE HO (Remix)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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AA JAANE JAAN (Remix)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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JA LE JA (Remix)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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MERA PIYA GHAR AAYA (Remix)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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ABKE SAAWAN MEIN (Remix)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ontent Placeholder 2"/>
          <p:cNvSpPr>
            <a:spLocks noGrp="1"/>
          </p:cNvSpPr>
          <p:nvPr>
            <p:ph idx="1"/>
          </p:nvPr>
        </p:nvSpPr>
        <p:spPr>
          <a:xfrm>
            <a:off x="330200" y="228600"/>
            <a:ext cx="8915400" cy="6477000"/>
          </a:xfrm>
        </p:spPr>
        <p:txBody>
          <a:bodyPr/>
          <a:lstStyle/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MILO NA TUM TO (Remix)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AM A DISCO DANCER (Remix)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TUMSE WO HASINA (Remix)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DHOLNA (ROHAN)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LACHAK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LACHAK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JAAYE (ROHAN)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BADNAAM (RAAJ BRAR)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SURMA (RAAJ BRAR)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CHAUTHA PEG LAAGE (BABBU MAAN)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PIND VE PIND (K.J.)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CHOR ANKHIYAN (JAG JAGJEET)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RESHMA JAWAN HO GAYI (JAG JAGJEET)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HUSN (SURJEET KHAN)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CHUR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CHUR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HO GAYI (DOLLY SINGH)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CHUR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CHUR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HO GAYI (Remix)(DOLLY SINGH)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NACHLE SONIYE (DAVINDER KHANNEWAL)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SONIYE (SUNINDER &amp; KULBIR SINGH)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AADATAN (SUNINDER &amp; KULBIR SINGH)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Content Placeholder 2"/>
          <p:cNvSpPr>
            <a:spLocks noGrp="1"/>
          </p:cNvSpPr>
          <p:nvPr>
            <p:ph idx="1"/>
          </p:nvPr>
        </p:nvSpPr>
        <p:spPr>
          <a:xfrm>
            <a:off x="330200" y="228600"/>
            <a:ext cx="8915400" cy="6400800"/>
          </a:xfrm>
        </p:spPr>
        <p:txBody>
          <a:bodyPr/>
          <a:lstStyle/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PAL (SUNINDER &amp; KULBIR SINGH)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MAIN VASSI HAAN (KARMASAA)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HAWAON MEIN (TUM BIN)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SOCHU MAIN TUJHE  (TUM BIN)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TERA DEEWANA (TERA DEEWANA)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 </a:t>
            </a:r>
            <a:r>
              <a:rPr lang="en-US" sz="1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</a:t>
            </a: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VE – (DESI BLAST – RISHI SINGH &amp; FEAT RAJVEER DHILON)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SONA SAJAN (SONA SAJAN – TOCHI RAINA)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COME ON INDIA – (WORLD CUP SONG TO CHEER TEAM INDIA - LALIT PANDIT &amp; MAKARAND)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FOX TV (DUBAI) PROMOTIONAL VIDEO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JUNGLE MEIN AAG LAGI (SONA SAJAN – TOCHI RAINA)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SAH TE SAJAN (KALER KANTH)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SATURDAY NIGHT (REET HARPAL FT. HARD KAUR)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TERE NAATE BOTALAN (SIPPY GILL)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JUNGLE (REMIX) (SONA SAJAN – TOCHI RAINA)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JAMES BOND (KS MAAKHAN)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ETV  PROMOTION SHOW (PERFECT BACHELOR)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GAL SUN SONIYE – (HARRY ANAND – DESI FUNK 1)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YAAR DIL DAAR – (HARRY ANAND – DESI FUNK 2)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Content Placeholder 2"/>
          <p:cNvSpPr>
            <a:spLocks noGrp="1"/>
          </p:cNvSpPr>
          <p:nvPr>
            <p:ph idx="1"/>
          </p:nvPr>
        </p:nvSpPr>
        <p:spPr>
          <a:xfrm>
            <a:off x="495300" y="304800"/>
            <a:ext cx="8915400" cy="6248400"/>
          </a:xfrm>
        </p:spPr>
        <p:txBody>
          <a:bodyPr/>
          <a:lstStyle/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SONIYA – MASTER SALEEM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KESARIYA – (SONA SAJAN – TOCHI RAINA)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JUNGLE </a:t>
            </a:r>
            <a:r>
              <a:rPr lang="en-US" sz="2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REMIX (SONA SAJAN – TOCHI RAINA)</a:t>
            </a:r>
            <a:endPara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SOCHO – (SAVE TREE – ISHWAR)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KHALSA COLLEGE (DAVINDER GILL)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VOTE KARO – (NICKLODEON KIDS CHOICE AWARDS)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TEQUILA 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(UNRELEASED)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BAKARDI 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(UNRELEASED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CRAZY BOOM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BOOM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(SARU MAINI) 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FASHION DI QUEEN (R NAAZ)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 LOTS OF MUSIC VIDEOS</a:t>
            </a:r>
          </a:p>
          <a:p>
            <a:pPr marL="568325" indent="-568325" eaLnBrk="1" hangingPunct="1">
              <a:buClr>
                <a:schemeClr val="tx2">
                  <a:lumMod val="50000"/>
                </a:schemeClr>
              </a:buClr>
              <a:buSzPct val="150000"/>
              <a:buFont typeface="Webdings" pitchFamily="18" charset="2"/>
              <a:buChar char="¹"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STILL GOING ON……………..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1935</TotalTime>
  <Words>1453</Words>
  <Application>Microsoft Office PowerPoint</Application>
  <PresentationFormat>A4 Paper (210x297 mm)</PresentationFormat>
  <Paragraphs>327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Slide 1</vt:lpstr>
      <vt:lpstr>JEET SINGH</vt:lpstr>
      <vt:lpstr>With Remo D’souza For 14 Years</vt:lpstr>
      <vt:lpstr>WORKED WITH BOLLYWOOD CELEBRITIES</vt:lpstr>
      <vt:lpstr>JEET SINGH (CHOREOGRAPHER)</vt:lpstr>
      <vt:lpstr>MUSIC VIDEOS (CHOREOGRAPHED)</vt:lpstr>
      <vt:lpstr>Slide 7</vt:lpstr>
      <vt:lpstr>Slide 8</vt:lpstr>
      <vt:lpstr>Slide 9</vt:lpstr>
      <vt:lpstr>MOVIE SONGS CHOREOGRAPHED</vt:lpstr>
      <vt:lpstr>Slide 11</vt:lpstr>
      <vt:lpstr>Slide 12</vt:lpstr>
      <vt:lpstr>Slide 13</vt:lpstr>
      <vt:lpstr>MOVIE SONGS (CHOREOGRAPHED)</vt:lpstr>
      <vt:lpstr>Slide 15</vt:lpstr>
      <vt:lpstr>STAGE SHOWS</vt:lpstr>
      <vt:lpstr>STAGE SHOWS (CHOREOGRAPHED)</vt:lpstr>
      <vt:lpstr>STAGE SHOWS (CHOREOGRAPHED)</vt:lpstr>
      <vt:lpstr>REALITY SHOWS (CHOREOGRAPHED)</vt:lpstr>
      <vt:lpstr>JUDGED DANCE COMPETITIONS</vt:lpstr>
      <vt:lpstr>CORPORATE SHOWS (CHOREOGRAPHED)</vt:lpstr>
      <vt:lpstr>CORPORATE VIDEO’S (CHOREOGRAPHED)</vt:lpstr>
      <vt:lpstr>ASSISTED REMO D`SOUZA IN MOVIES</vt:lpstr>
      <vt:lpstr>MOVIES ASSISTED TO REMO D’SOUZA BY JEET SINGH</vt:lpstr>
      <vt:lpstr>Slide 25</vt:lpstr>
      <vt:lpstr>Slide 26</vt:lpstr>
      <vt:lpstr>JEET’S DANCE INSTITUTE (BRANCHES)</vt:lpstr>
      <vt:lpstr>WE HAVE READY DANCE ACTS FOR STAGE SHOWS LIKE</vt:lpstr>
      <vt:lpstr>WE HAVE READY DANCE ACTS LIKE</vt:lpstr>
      <vt:lpstr>THANKS FOR YOUR ATTENTION</vt:lpstr>
    </vt:vector>
  </TitlesOfParts>
  <Company>Deftones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JEET SINGH PROFILE</dc:title>
  <dc:creator>User</dc:creator>
  <cp:lastModifiedBy>Admin</cp:lastModifiedBy>
  <cp:revision>428</cp:revision>
  <dcterms:created xsi:type="dcterms:W3CDTF">2009-12-12T18:17:06Z</dcterms:created>
  <dcterms:modified xsi:type="dcterms:W3CDTF">2019-04-08T15:40:27Z</dcterms:modified>
</cp:coreProperties>
</file>